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60" r:id="rId4"/>
    <p:sldId id="258" r:id="rId5"/>
    <p:sldId id="262" r:id="rId6"/>
    <p:sldId id="281" r:id="rId7"/>
    <p:sldId id="278" r:id="rId8"/>
    <p:sldId id="263" r:id="rId9"/>
    <p:sldId id="277" r:id="rId10"/>
    <p:sldId id="283" r:id="rId11"/>
    <p:sldId id="282" r:id="rId12"/>
    <p:sldId id="272" r:id="rId13"/>
    <p:sldId id="275" r:id="rId14"/>
    <p:sldId id="268" r:id="rId15"/>
    <p:sldId id="264" r:id="rId16"/>
    <p:sldId id="284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1CA3A-8039-454A-AD5B-165CB34C17D9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350C-2FC6-41BF-8FE1-27A4CD0E5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764704"/>
            <a:ext cx="4124847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Что  такое </a:t>
            </a: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синтаксис </a:t>
            </a: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и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</a:rPr>
              <a:t>п</a:t>
            </a:r>
            <a:r>
              <a:rPr lang="ru-RU" sz="5400" b="1" i="1" dirty="0" smtClean="0">
                <a:solidFill>
                  <a:schemeClr val="bg1"/>
                </a:solidFill>
              </a:rPr>
              <a:t>унктуация.</a:t>
            </a:r>
          </a:p>
          <a:p>
            <a:pPr algn="ctr"/>
            <a:endParaRPr lang="ru-RU" sz="5400" b="1" i="1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Урок в 5 классе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6" b="89904" l="0" r="77994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714" y="2760711"/>
            <a:ext cx="2446582" cy="493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5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…Кисель там </a:t>
            </a:r>
            <a:r>
              <a:rPr lang="ru-RU" sz="2400" b="1" dirty="0" smtClean="0"/>
              <a:t>варят </a:t>
            </a:r>
            <a:r>
              <a:rPr lang="ru-RU" sz="2400" b="1" dirty="0"/>
              <a:t>из резины</a:t>
            </a:r>
          </a:p>
          <a:p>
            <a:pPr algn="just"/>
            <a:r>
              <a:rPr lang="ru-RU" sz="2400" b="1" dirty="0"/>
              <a:t>Там шины </a:t>
            </a:r>
            <a:r>
              <a:rPr lang="ru-RU" sz="2400" b="1" dirty="0" smtClean="0"/>
              <a:t>делают </a:t>
            </a:r>
            <a:r>
              <a:rPr lang="ru-RU" sz="2400" b="1" dirty="0"/>
              <a:t>из глины</a:t>
            </a:r>
          </a:p>
          <a:p>
            <a:pPr algn="just"/>
            <a:r>
              <a:rPr lang="ru-RU" sz="2400" b="1" dirty="0"/>
              <a:t>Кирпич там </a:t>
            </a:r>
            <a:r>
              <a:rPr lang="ru-RU" sz="2400" b="1" dirty="0" smtClean="0"/>
              <a:t>жгут </a:t>
            </a:r>
            <a:r>
              <a:rPr lang="ru-RU" sz="2400" b="1" dirty="0"/>
              <a:t>из молока</a:t>
            </a:r>
          </a:p>
          <a:p>
            <a:pPr algn="just"/>
            <a:r>
              <a:rPr lang="ru-RU" sz="2400" b="1" dirty="0"/>
              <a:t>Творог </a:t>
            </a:r>
            <a:r>
              <a:rPr lang="ru-RU" sz="2400" b="1" dirty="0" smtClean="0"/>
              <a:t>готовят </a:t>
            </a:r>
            <a:r>
              <a:rPr lang="ru-RU" sz="2400" b="1" dirty="0"/>
              <a:t>из песка</a:t>
            </a:r>
          </a:p>
          <a:p>
            <a:pPr algn="just"/>
            <a:r>
              <a:rPr lang="ru-RU" sz="2400" b="1" dirty="0"/>
              <a:t>Стекло там </a:t>
            </a:r>
            <a:r>
              <a:rPr lang="ru-RU" sz="2400" b="1" dirty="0" smtClean="0"/>
              <a:t>варят </a:t>
            </a:r>
            <a:r>
              <a:rPr lang="ru-RU" sz="2400" b="1" dirty="0"/>
              <a:t>из бетона</a:t>
            </a:r>
          </a:p>
          <a:p>
            <a:pPr algn="just"/>
            <a:r>
              <a:rPr lang="ru-RU" sz="2400" b="1" dirty="0"/>
              <a:t>Плотины </a:t>
            </a:r>
            <a:r>
              <a:rPr lang="ru-RU" sz="2400" b="1" dirty="0" smtClean="0"/>
              <a:t>строят из </a:t>
            </a:r>
            <a:r>
              <a:rPr lang="ru-RU" sz="2400" b="1" dirty="0"/>
              <a:t>картона</a:t>
            </a:r>
          </a:p>
          <a:p>
            <a:pPr algn="just"/>
            <a:r>
              <a:rPr lang="ru-RU" sz="2400" b="1" dirty="0"/>
              <a:t>Обложки </a:t>
            </a:r>
            <a:r>
              <a:rPr lang="ru-RU" sz="2400" b="1" dirty="0" smtClean="0"/>
              <a:t>там </a:t>
            </a:r>
            <a:r>
              <a:rPr lang="ru-RU" sz="2400" b="1" dirty="0"/>
              <a:t>из чугуна</a:t>
            </a:r>
          </a:p>
          <a:p>
            <a:pPr algn="just"/>
            <a:r>
              <a:rPr lang="ru-RU" sz="2400" b="1" dirty="0"/>
              <a:t>Там варят </a:t>
            </a:r>
            <a:r>
              <a:rPr lang="ru-RU" sz="2400" b="1" dirty="0" smtClean="0"/>
              <a:t>сталь </a:t>
            </a:r>
            <a:r>
              <a:rPr lang="ru-RU" sz="2400" b="1" dirty="0"/>
              <a:t>из полотна</a:t>
            </a:r>
          </a:p>
          <a:p>
            <a:pPr algn="just"/>
            <a:r>
              <a:rPr lang="ru-RU" sz="2400" b="1" dirty="0"/>
              <a:t>Кроят </a:t>
            </a:r>
            <a:r>
              <a:rPr lang="ru-RU" sz="2400" b="1" dirty="0" smtClean="0"/>
              <a:t>рубахи </a:t>
            </a:r>
            <a:r>
              <a:rPr lang="ru-RU" sz="2400" b="1" dirty="0"/>
              <a:t>из пластмассы</a:t>
            </a:r>
          </a:p>
          <a:p>
            <a:pPr algn="just"/>
            <a:r>
              <a:rPr lang="ru-RU" sz="2400" b="1" dirty="0"/>
              <a:t>Посуду </a:t>
            </a:r>
            <a:r>
              <a:rPr lang="ru-RU" sz="2400" b="1" dirty="0" smtClean="0"/>
              <a:t>делают </a:t>
            </a:r>
            <a:r>
              <a:rPr lang="ru-RU" sz="2400" b="1" dirty="0"/>
              <a:t>из мяса</a:t>
            </a:r>
          </a:p>
          <a:p>
            <a:pPr algn="just"/>
            <a:r>
              <a:rPr lang="ru-RU" sz="2400" b="1" dirty="0"/>
              <a:t>Котлеты </a:t>
            </a:r>
            <a:r>
              <a:rPr lang="ru-RU" sz="2400" b="1" dirty="0" smtClean="0"/>
              <a:t>стряпают </a:t>
            </a:r>
            <a:r>
              <a:rPr lang="ru-RU" sz="2400" b="1" dirty="0"/>
              <a:t>из сажи</a:t>
            </a:r>
          </a:p>
          <a:p>
            <a:pPr algn="just"/>
            <a:r>
              <a:rPr lang="ru-RU" sz="2400" b="1" dirty="0"/>
              <a:t>Там ваксу </a:t>
            </a:r>
            <a:r>
              <a:rPr lang="ru-RU" sz="2400" b="1" dirty="0" smtClean="0"/>
              <a:t>делают </a:t>
            </a:r>
            <a:r>
              <a:rPr lang="ru-RU" sz="2400" b="1" dirty="0"/>
              <a:t>из пряжи</a:t>
            </a:r>
          </a:p>
          <a:p>
            <a:pPr algn="just"/>
            <a:r>
              <a:rPr lang="ru-RU" sz="2400" b="1" dirty="0"/>
              <a:t>Прядут там </a:t>
            </a:r>
            <a:r>
              <a:rPr lang="ru-RU" sz="2400" b="1" dirty="0" smtClean="0"/>
              <a:t>нитки  </a:t>
            </a:r>
            <a:r>
              <a:rPr lang="ru-RU" sz="2400" b="1" dirty="0"/>
              <a:t>из сукна</a:t>
            </a:r>
          </a:p>
          <a:p>
            <a:pPr algn="just"/>
            <a:r>
              <a:rPr lang="ru-RU" sz="2400" b="1" dirty="0"/>
              <a:t>Костюмы </a:t>
            </a:r>
            <a:r>
              <a:rPr lang="ru-RU" sz="2400" b="1" dirty="0" smtClean="0"/>
              <a:t>шьют </a:t>
            </a:r>
            <a:r>
              <a:rPr lang="ru-RU" sz="2400" b="1" dirty="0"/>
              <a:t>из </a:t>
            </a:r>
            <a:r>
              <a:rPr lang="ru-RU" sz="2400" b="1" dirty="0" smtClean="0"/>
              <a:t>толокна…</a:t>
            </a:r>
          </a:p>
        </p:txBody>
      </p:sp>
    </p:spTree>
    <p:extLst>
      <p:ext uri="{BB962C8B-B14F-4D97-AF65-F5344CB8AC3E}">
        <p14:creationId xmlns:p14="http://schemas.microsoft.com/office/powerpoint/2010/main" val="423380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7504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</a:p>
          <a:p>
            <a:r>
              <a:rPr lang="ru-RU" sz="2400" b="1" dirty="0"/>
              <a:t>...Кисель там варят. Из резины</a:t>
            </a:r>
          </a:p>
          <a:p>
            <a:r>
              <a:rPr lang="ru-RU" sz="2400" b="1" dirty="0"/>
              <a:t>там шины делают. Из глины</a:t>
            </a:r>
          </a:p>
          <a:p>
            <a:r>
              <a:rPr lang="ru-RU" sz="2400" b="1" dirty="0"/>
              <a:t>кирпич там жгут. Из молока</a:t>
            </a:r>
          </a:p>
          <a:p>
            <a:r>
              <a:rPr lang="ru-RU" sz="2400" b="1" dirty="0"/>
              <a:t>творог готовят. Из песка</a:t>
            </a:r>
          </a:p>
          <a:p>
            <a:r>
              <a:rPr lang="ru-RU" sz="2400" b="1" dirty="0"/>
              <a:t>стекло там плавят. Из бетона</a:t>
            </a:r>
          </a:p>
          <a:p>
            <a:r>
              <a:rPr lang="ru-RU" sz="2400" b="1" dirty="0"/>
              <a:t>плотины строят. Из картона</a:t>
            </a:r>
          </a:p>
          <a:p>
            <a:r>
              <a:rPr lang="ru-RU" sz="2400" b="1" dirty="0"/>
              <a:t>обложки там. Из чугуна</a:t>
            </a:r>
          </a:p>
          <a:p>
            <a:r>
              <a:rPr lang="ru-RU" sz="2400" b="1" dirty="0"/>
              <a:t>там варят сталь. Из полотна</a:t>
            </a:r>
          </a:p>
          <a:p>
            <a:r>
              <a:rPr lang="ru-RU" sz="2400" b="1" dirty="0"/>
              <a:t>кроят рубахи. Из пластмассы</a:t>
            </a:r>
          </a:p>
          <a:p>
            <a:r>
              <a:rPr lang="ru-RU" sz="2400" b="1" dirty="0"/>
              <a:t>посуду делают. Из мяса</a:t>
            </a:r>
          </a:p>
          <a:p>
            <a:r>
              <a:rPr lang="ru-RU" sz="2400" b="1" dirty="0" smtClean="0"/>
              <a:t>котлеты </a:t>
            </a:r>
            <a:r>
              <a:rPr lang="ru-RU" sz="2400" b="1" dirty="0"/>
              <a:t>стряпают. Из сажи</a:t>
            </a:r>
          </a:p>
          <a:p>
            <a:r>
              <a:rPr lang="ru-RU" sz="2400" b="1" dirty="0"/>
              <a:t>там ваксу делают. Из пряжи</a:t>
            </a:r>
          </a:p>
          <a:p>
            <a:r>
              <a:rPr lang="ru-RU" sz="2400" b="1" dirty="0"/>
              <a:t>прядут там нитки. Из сукна</a:t>
            </a:r>
          </a:p>
          <a:p>
            <a:r>
              <a:rPr lang="ru-RU" sz="2400" b="1" dirty="0"/>
              <a:t>костюмы шьют. Из </a:t>
            </a:r>
            <a:r>
              <a:rPr lang="ru-RU" sz="2400" b="1" dirty="0" smtClean="0"/>
              <a:t>толокна…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604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590" y="3186113"/>
            <a:ext cx="5535675" cy="376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4448" y="438"/>
            <a:ext cx="3025824" cy="69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441" y="-219844"/>
            <a:ext cx="39365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/>
              <a:t>Очень-очень   странный </a:t>
            </a:r>
            <a:r>
              <a:rPr lang="ru-RU" b="1" dirty="0"/>
              <a:t>вид:</a:t>
            </a:r>
          </a:p>
          <a:p>
            <a:r>
              <a:rPr lang="ru-RU" b="1" dirty="0"/>
              <a:t>Речка за </a:t>
            </a:r>
            <a:r>
              <a:rPr lang="ru-RU" b="1" dirty="0" smtClean="0"/>
              <a:t>окном  горит</a:t>
            </a:r>
            <a:endParaRPr lang="ru-RU" b="1" dirty="0"/>
          </a:p>
          <a:p>
            <a:r>
              <a:rPr lang="ru-RU" b="1" dirty="0"/>
              <a:t>Чей-то </a:t>
            </a:r>
            <a:r>
              <a:rPr lang="ru-RU" b="1" dirty="0" smtClean="0"/>
              <a:t>дом   хвостом виляет</a:t>
            </a:r>
            <a:endParaRPr lang="ru-RU" b="1" dirty="0"/>
          </a:p>
          <a:p>
            <a:r>
              <a:rPr lang="ru-RU" b="1" dirty="0" smtClean="0"/>
              <a:t>Песик  из </a:t>
            </a:r>
            <a:r>
              <a:rPr lang="ru-RU" b="1" dirty="0"/>
              <a:t>ружья </a:t>
            </a:r>
            <a:r>
              <a:rPr lang="ru-RU" b="1" dirty="0" smtClean="0"/>
              <a:t>стреляет</a:t>
            </a:r>
            <a:endParaRPr lang="ru-RU" b="1" dirty="0"/>
          </a:p>
          <a:p>
            <a:r>
              <a:rPr lang="ru-RU" b="1" dirty="0" smtClean="0"/>
              <a:t>Мальчик  чуть  не слопал мышку</a:t>
            </a:r>
            <a:endParaRPr lang="ru-RU" b="1" dirty="0"/>
          </a:p>
          <a:p>
            <a:r>
              <a:rPr lang="ru-RU" b="1" dirty="0"/>
              <a:t>Кот в </a:t>
            </a:r>
            <a:r>
              <a:rPr lang="ru-RU" b="1" dirty="0" smtClean="0"/>
              <a:t>очках  читает книжку</a:t>
            </a:r>
            <a:endParaRPr lang="ru-RU" b="1" dirty="0"/>
          </a:p>
          <a:p>
            <a:r>
              <a:rPr lang="ru-RU" b="1" dirty="0"/>
              <a:t>Старый </a:t>
            </a:r>
            <a:r>
              <a:rPr lang="ru-RU" b="1" dirty="0" smtClean="0"/>
              <a:t>дед  влетел </a:t>
            </a:r>
            <a:r>
              <a:rPr lang="ru-RU" b="1" dirty="0"/>
              <a:t>в </a:t>
            </a:r>
            <a:r>
              <a:rPr lang="ru-RU" b="1" dirty="0" smtClean="0"/>
              <a:t>окно</a:t>
            </a:r>
            <a:endParaRPr lang="ru-RU" b="1" dirty="0"/>
          </a:p>
          <a:p>
            <a:r>
              <a:rPr lang="ru-RU" b="1" dirty="0" smtClean="0"/>
              <a:t>Воробей  схватил </a:t>
            </a:r>
            <a:r>
              <a:rPr lang="ru-RU" b="1" dirty="0"/>
              <a:t>зерно</a:t>
            </a:r>
          </a:p>
          <a:p>
            <a:r>
              <a:rPr lang="ru-RU" b="1" dirty="0"/>
              <a:t>Да как </a:t>
            </a:r>
            <a:r>
              <a:rPr lang="ru-RU" b="1" dirty="0" smtClean="0"/>
              <a:t>крикнет,  улетая</a:t>
            </a:r>
            <a:r>
              <a:rPr lang="ru-RU" b="1" dirty="0"/>
              <a:t>:</a:t>
            </a:r>
          </a:p>
          <a:p>
            <a:r>
              <a:rPr lang="ru-RU" b="1" dirty="0" smtClean="0"/>
              <a:t>- Вот </a:t>
            </a:r>
            <a:r>
              <a:rPr lang="ru-RU" b="1" dirty="0"/>
              <a:t>что </a:t>
            </a:r>
            <a:r>
              <a:rPr lang="ru-RU" b="1" dirty="0" smtClean="0"/>
              <a:t>значит  </a:t>
            </a:r>
            <a:r>
              <a:rPr lang="ru-RU" b="1" dirty="0"/>
              <a:t>запятая</a:t>
            </a:r>
            <a:r>
              <a:rPr lang="ru-RU" b="1" dirty="0" smtClean="0"/>
              <a:t>!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</a:t>
            </a:r>
            <a:r>
              <a:rPr lang="ru-RU" b="1" dirty="0"/>
              <a:t>Б. </a:t>
            </a:r>
            <a:r>
              <a:rPr lang="ru-RU" b="1" dirty="0" err="1"/>
              <a:t>Заходер</a:t>
            </a:r>
            <a:endParaRPr lang="ru-RU" b="1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6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487" y="-49213"/>
            <a:ext cx="5898721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6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5894635" cy="479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260648"/>
            <a:ext cx="3589984" cy="2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3805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Ситуативная задача: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ТЕЛЕГРАММА</a:t>
            </a:r>
          </a:p>
          <a:p>
            <a:pPr algn="ctr"/>
            <a:endParaRPr lang="ru-RU" sz="4000" b="1" dirty="0"/>
          </a:p>
          <a:p>
            <a:r>
              <a:rPr lang="ru-RU" sz="4000" b="1" dirty="0" smtClean="0">
                <a:solidFill>
                  <a:srgbClr val="0070C0"/>
                </a:solidFill>
              </a:rPr>
              <a:t>Встречайте завтра выезжаю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п</a:t>
            </a:r>
            <a:r>
              <a:rPr lang="ru-RU" sz="4000" b="1" dirty="0" smtClean="0">
                <a:solidFill>
                  <a:srgbClr val="0070C0"/>
                </a:solidFill>
              </a:rPr>
              <a:t>оездом 41 вагон 15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                                  мама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Подведем итоги:</a:t>
            </a:r>
          </a:p>
          <a:p>
            <a:pPr algn="just"/>
            <a:r>
              <a:rPr lang="ru-RU" sz="3200" b="1" dirty="0" smtClean="0"/>
              <a:t>Запишите предложения, вставляя недостающие слова: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В синтаксисе изучаются словосочетания и … 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Правильно употреблять знаки препинания учит … 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Мы начали изучать … и … 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8720"/>
            <a:ext cx="5464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Дома:  выучить, что такое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синтаксис и пунктуация,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выполнить упр. 117.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544" y="764704"/>
            <a:ext cx="78649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Цели: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>
                <a:solidFill>
                  <a:srgbClr val="FF0000"/>
                </a:solidFill>
              </a:rPr>
              <a:t>узнат</a:t>
            </a:r>
            <a:r>
              <a:rPr lang="ru-RU" sz="2800" b="1" dirty="0" smtClean="0">
                <a:solidFill>
                  <a:srgbClr val="FF0000"/>
                </a:solidFill>
              </a:rPr>
              <a:t>ь, что такое  синтаксис и  пунктуация, какие бывают знаки  препинания;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>
                <a:solidFill>
                  <a:srgbClr val="FF0000"/>
                </a:solidFill>
              </a:rPr>
              <a:t>учиться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>
                <a:solidFill>
                  <a:srgbClr val="FF0000"/>
                </a:solidFill>
              </a:rPr>
              <a:t>правильно  строить  </a:t>
            </a:r>
            <a:r>
              <a:rPr lang="ru-RU" sz="2800" b="1" dirty="0" smtClean="0">
                <a:solidFill>
                  <a:srgbClr val="FF0000"/>
                </a:solidFill>
              </a:rPr>
              <a:t>предложения, находить границы  предложений, ставить точки и запятые.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54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98534"/>
            <a:ext cx="8773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   </a:t>
            </a:r>
            <a:r>
              <a:rPr lang="ru-RU" sz="4800" b="1" i="1" dirty="0" smtClean="0">
                <a:solidFill>
                  <a:srgbClr val="00B050"/>
                </a:solidFill>
              </a:rPr>
              <a:t>На  </a:t>
            </a:r>
            <a:r>
              <a:rPr lang="ru-RU" sz="4800" b="1" i="1" dirty="0">
                <a:solidFill>
                  <a:srgbClr val="00B050"/>
                </a:solidFill>
              </a:rPr>
              <a:t>картина  полянка </a:t>
            </a:r>
            <a:r>
              <a:rPr lang="ru-RU" sz="48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4800" b="1" i="1" dirty="0" smtClean="0">
                <a:solidFill>
                  <a:srgbClr val="00B050"/>
                </a:solidFill>
              </a:rPr>
              <a:t>лес зеленый  изображена  в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72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46617">
            <a:off x="3795738" y="1519676"/>
            <a:ext cx="49597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бабушка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 rot="19661147">
            <a:off x="540438" y="1384470"/>
            <a:ext cx="4589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трава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1171" y="3131798"/>
            <a:ext cx="3168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внучка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0944" y="4046198"/>
            <a:ext cx="31785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1532" y="2217398"/>
            <a:ext cx="15959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038207"/>
            <a:ext cx="38635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рядом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86740" y="3120912"/>
            <a:ext cx="35450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</a:t>
            </a:r>
            <a:r>
              <a:rPr lang="ru-RU" sz="3200" b="1" dirty="0" smtClean="0"/>
              <a:t>идит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3143" y="4974311"/>
            <a:ext cx="30663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лежит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5044" y="4974311"/>
            <a:ext cx="31380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берёзы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1837" y="2217398"/>
            <a:ext cx="1549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148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779" y="1144661"/>
            <a:ext cx="4377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  На  траве 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под березами  лежит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бабушка,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а  рядом  сидит  внучка.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46" y="563548"/>
            <a:ext cx="4211365" cy="5975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297" y="548680"/>
            <a:ext cx="9395521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Словарная работа </a:t>
            </a: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Синтаксис  (греч.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Sintaxis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ru-RU" sz="40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составление, построение, порядок.</a:t>
            </a:r>
          </a:p>
          <a:p>
            <a:pPr algn="ctr"/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Пунктуация (лат.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Punctum</a:t>
            </a:r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– точка.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63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53" y="116632"/>
            <a:ext cx="61782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/>
              <a:t>С.Я. Маршак</a:t>
            </a:r>
          </a:p>
          <a:p>
            <a:pPr algn="ctr"/>
            <a:r>
              <a:rPr lang="ru-RU" sz="8000" b="1" dirty="0" smtClean="0"/>
              <a:t> «Знаки  </a:t>
            </a:r>
          </a:p>
          <a:p>
            <a:pPr algn="ctr"/>
            <a:r>
              <a:rPr lang="ru-RU" sz="8000" b="1" dirty="0" smtClean="0"/>
              <a:t>препинания»</a:t>
            </a:r>
            <a:endParaRPr lang="ru-RU" sz="8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757" y="3902284"/>
            <a:ext cx="3408486" cy="217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9466" y="1674556"/>
            <a:ext cx="6695434" cy="42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68030"/>
            <a:ext cx="7071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Знаки препинания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432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4678" y="285728"/>
            <a:ext cx="571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!</a:t>
            </a:r>
            <a:endParaRPr lang="ru-RU" sz="15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85728"/>
            <a:ext cx="1000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?</a:t>
            </a:r>
            <a:endParaRPr lang="ru-RU" sz="15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428604"/>
            <a:ext cx="6429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…</a:t>
            </a:r>
            <a:endParaRPr lang="ru-RU" sz="15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2714620"/>
            <a:ext cx="2428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«»</a:t>
            </a:r>
            <a:endParaRPr lang="ru-RU" sz="15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28"/>
            <a:ext cx="10715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.</a:t>
            </a:r>
            <a:endParaRPr lang="ru-RU" sz="150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57166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,</a:t>
            </a:r>
            <a:r>
              <a:rPr lang="ru-RU" sz="9600" b="1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428604"/>
            <a:ext cx="89159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;</a:t>
            </a:r>
            <a:endParaRPr lang="ru-RU" sz="15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000372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:</a:t>
            </a:r>
            <a:r>
              <a:rPr lang="ru-RU" sz="9600" b="1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3071810"/>
            <a:ext cx="89159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</a:rPr>
              <a:t>-</a:t>
            </a:r>
            <a:endParaRPr lang="ru-RU" sz="150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2786058"/>
            <a:ext cx="275908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 smtClean="0"/>
              <a:t> </a:t>
            </a:r>
            <a:r>
              <a:rPr lang="ru-RU" sz="15000" b="1" dirty="0" smtClean="0">
                <a:solidFill>
                  <a:srgbClr val="0070C0"/>
                </a:solidFill>
              </a:rPr>
              <a:t>()</a:t>
            </a:r>
            <a:r>
              <a:rPr lang="ru-RU" sz="15000" b="1" dirty="0" smtClean="0"/>
              <a:t> </a:t>
            </a:r>
            <a:endParaRPr lang="ru-RU" sz="1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293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184</cp:revision>
  <dcterms:created xsi:type="dcterms:W3CDTF">2013-09-27T04:24:44Z</dcterms:created>
  <dcterms:modified xsi:type="dcterms:W3CDTF">2014-11-04T06:58:44Z</dcterms:modified>
</cp:coreProperties>
</file>