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8" r:id="rId15"/>
    <p:sldId id="269" r:id="rId16"/>
    <p:sldId id="271" r:id="rId17"/>
    <p:sldId id="270" r:id="rId18"/>
    <p:sldId id="272" r:id="rId19"/>
    <p:sldId id="273" r:id="rId20"/>
    <p:sldId id="274" r:id="rId21"/>
    <p:sldId id="275" r:id="rId22"/>
    <p:sldId id="276" r:id="rId23"/>
    <p:sldId id="277" r:id="rId24"/>
    <p:sldId id="280" r:id="rId25"/>
    <p:sldId id="279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426F7B-A505-46A4-9055-B586DFA914D2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53D7F9-AB6C-47B9-A658-92B7AEC0989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53D7F9-AB6C-47B9-A658-92B7AEC0989F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53D7F9-AB6C-47B9-A658-92B7AEC0989F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B869A-6B4C-496B-84FA-2410E5698C5B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B8B9A-EB12-47F4-905F-104CC0D049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B869A-6B4C-496B-84FA-2410E5698C5B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B8B9A-EB12-47F4-905F-104CC0D049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B869A-6B4C-496B-84FA-2410E5698C5B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B8B9A-EB12-47F4-905F-104CC0D049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B869A-6B4C-496B-84FA-2410E5698C5B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B8B9A-EB12-47F4-905F-104CC0D049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B869A-6B4C-496B-84FA-2410E5698C5B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B8B9A-EB12-47F4-905F-104CC0D049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B869A-6B4C-496B-84FA-2410E5698C5B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B8B9A-EB12-47F4-905F-104CC0D049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B869A-6B4C-496B-84FA-2410E5698C5B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B8B9A-EB12-47F4-905F-104CC0D049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B869A-6B4C-496B-84FA-2410E5698C5B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B8B9A-EB12-47F4-905F-104CC0D049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B869A-6B4C-496B-84FA-2410E5698C5B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B8B9A-EB12-47F4-905F-104CC0D049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B869A-6B4C-496B-84FA-2410E5698C5B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B8B9A-EB12-47F4-905F-104CC0D049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B869A-6B4C-496B-84FA-2410E5698C5B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CDB8B9A-EB12-47F4-905F-104CC0D049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94B869A-6B4C-496B-84FA-2410E5698C5B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CDB8B9A-EB12-47F4-905F-104CC0D0494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Имя прилагательное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Презентация подготовлена учителем МБОУ Павловская ООШ Каштан Т.А.</a:t>
            </a:r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Сравнительная степень имеет две формы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Простая форма образуется путем прибавления к основе начальной формы прилагательных суффиксов  -</a:t>
            </a:r>
            <a:r>
              <a:rPr lang="ru-RU" sz="2800" b="1" dirty="0" smtClean="0"/>
              <a:t>ее (ей).</a:t>
            </a:r>
          </a:p>
          <a:p>
            <a:r>
              <a:rPr lang="ru-RU" sz="2800" i="1" dirty="0" smtClean="0"/>
              <a:t>Умный –умнее, умней.</a:t>
            </a:r>
          </a:p>
          <a:p>
            <a:r>
              <a:rPr lang="ru-RU" sz="2800" i="1" dirty="0" smtClean="0"/>
              <a:t>Тонкий- тоньше.</a:t>
            </a:r>
          </a:p>
          <a:p>
            <a:r>
              <a:rPr lang="ru-RU" sz="2800" i="1" dirty="0" smtClean="0"/>
              <a:t>Сильный –сильнее, сильней.</a:t>
            </a:r>
          </a:p>
          <a:p>
            <a:r>
              <a:rPr lang="ru-RU" sz="2800" i="1" dirty="0" smtClean="0"/>
              <a:t>Сладкий – слаще.</a:t>
            </a:r>
          </a:p>
          <a:p>
            <a:r>
              <a:rPr lang="ru-RU" sz="2800" i="1" dirty="0" smtClean="0"/>
              <a:t>Глубокий- глубже.</a:t>
            </a:r>
            <a:endParaRPr lang="ru-RU" sz="2800" i="1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Составная форма сравнительной степени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Обычно образуется прибавлением к начальной форме прилагательного слова </a:t>
            </a:r>
            <a:r>
              <a:rPr lang="ru-RU" sz="2800" i="1" dirty="0" smtClean="0"/>
              <a:t>наиболее </a:t>
            </a:r>
          </a:p>
          <a:p>
            <a:r>
              <a:rPr lang="ru-RU" sz="2800" i="1" dirty="0" smtClean="0"/>
              <a:t>Более вкусный, более сладкий.</a:t>
            </a:r>
          </a:p>
          <a:p>
            <a:r>
              <a:rPr lang="ru-RU" sz="2800" dirty="0" smtClean="0"/>
              <a:t>В предложении обычно бывают сказуемыми и определениями.</a:t>
            </a:r>
          </a:p>
          <a:p>
            <a:r>
              <a:rPr lang="ru-RU" sz="2800" i="1" dirty="0" smtClean="0"/>
              <a:t>В этом году зима будет более снежной, чем в прошлом.</a:t>
            </a:r>
          </a:p>
          <a:p>
            <a:r>
              <a:rPr lang="ru-RU" sz="2800" i="1" dirty="0" smtClean="0"/>
              <a:t>Домой мы возвращались по более широкой дороге.</a:t>
            </a:r>
            <a:endParaRPr lang="ru-RU" sz="2800" i="1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Превосходная форма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Имеет две формы: простую и составную.</a:t>
            </a:r>
          </a:p>
          <a:p>
            <a:r>
              <a:rPr lang="ru-RU" sz="2800" dirty="0" smtClean="0"/>
              <a:t>Простая форма образуется путем прибавления к основе начальной формы суффикса –</a:t>
            </a:r>
            <a:r>
              <a:rPr lang="ru-RU" sz="2800" b="1" dirty="0" err="1" smtClean="0"/>
              <a:t>ейш</a:t>
            </a:r>
            <a:r>
              <a:rPr lang="ru-RU" sz="2800" b="1" dirty="0" smtClean="0"/>
              <a:t>,</a:t>
            </a:r>
          </a:p>
          <a:p>
            <a:r>
              <a:rPr lang="ru-RU" sz="2800" b="1" dirty="0" smtClean="0"/>
              <a:t>(-</a:t>
            </a:r>
            <a:r>
              <a:rPr lang="ru-RU" sz="2800" b="1" dirty="0" err="1" smtClean="0"/>
              <a:t>айш</a:t>
            </a:r>
            <a:r>
              <a:rPr lang="ru-RU" sz="2800" b="1" dirty="0" smtClean="0"/>
              <a:t>-):</a:t>
            </a:r>
          </a:p>
          <a:p>
            <a:r>
              <a:rPr lang="ru-RU" sz="2800" i="1" dirty="0" smtClean="0"/>
              <a:t>высочайший, глубочайший, умнейший</a:t>
            </a:r>
            <a:r>
              <a:rPr lang="ru-RU" sz="2800" dirty="0" smtClean="0"/>
              <a:t>.</a:t>
            </a:r>
          </a:p>
          <a:p>
            <a:r>
              <a:rPr lang="ru-RU" sz="2800" dirty="0" smtClean="0"/>
              <a:t>Составная форма представляет собой сочетание слов </a:t>
            </a:r>
            <a:r>
              <a:rPr lang="ru-RU" sz="2800" i="1" dirty="0" smtClean="0"/>
              <a:t>самый, наиболее </a:t>
            </a:r>
            <a:r>
              <a:rPr lang="ru-RU" sz="2800" dirty="0" smtClean="0"/>
              <a:t>с начальной (исходной) формой прилагательного.</a:t>
            </a:r>
            <a:endParaRPr lang="ru-RU" sz="2800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Способы образования имен прилагательных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Приставочный</a:t>
            </a:r>
          </a:p>
          <a:p>
            <a:r>
              <a:rPr lang="ru-RU" sz="2800" i="1" dirty="0" smtClean="0"/>
              <a:t>Срочный- досрочный</a:t>
            </a:r>
          </a:p>
          <a:p>
            <a:r>
              <a:rPr lang="ru-RU" sz="2800" b="1" dirty="0" smtClean="0"/>
              <a:t>суффиксальный</a:t>
            </a:r>
          </a:p>
          <a:p>
            <a:r>
              <a:rPr lang="ru-RU" sz="2800" i="1" dirty="0" smtClean="0"/>
              <a:t>Серебро- серебряный</a:t>
            </a:r>
          </a:p>
          <a:p>
            <a:r>
              <a:rPr lang="ru-RU" sz="2800" b="1" dirty="0" smtClean="0"/>
              <a:t>приставочно-суффиксальный</a:t>
            </a:r>
          </a:p>
          <a:p>
            <a:r>
              <a:rPr lang="ru-RU" sz="2800" i="1" dirty="0" smtClean="0"/>
              <a:t>Имя- безымянный</a:t>
            </a:r>
          </a:p>
          <a:p>
            <a:r>
              <a:rPr lang="ru-RU" sz="2800" b="1" dirty="0" smtClean="0"/>
              <a:t>сложение</a:t>
            </a:r>
          </a:p>
          <a:p>
            <a:r>
              <a:rPr lang="ru-RU" sz="2800" i="1" dirty="0" smtClean="0"/>
              <a:t>прошлогодний</a:t>
            </a:r>
            <a:endParaRPr lang="ru-RU" sz="2800" i="1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Окончания имен прилагательных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Безударные окончания имен прилагательных проверяются с помощью вопроса </a:t>
            </a:r>
            <a:r>
              <a:rPr lang="ru-RU" b="1" dirty="0" smtClean="0"/>
              <a:t>какой, -</a:t>
            </a:r>
            <a:r>
              <a:rPr lang="ru-RU" b="1" dirty="0" err="1" smtClean="0"/>
              <a:t>ая</a:t>
            </a:r>
            <a:r>
              <a:rPr lang="ru-RU" b="1" dirty="0" smtClean="0"/>
              <a:t>, -ой</a:t>
            </a:r>
            <a:r>
              <a:rPr lang="ru-RU" dirty="0" smtClean="0"/>
              <a:t>:</a:t>
            </a:r>
          </a:p>
          <a:p>
            <a:r>
              <a:rPr lang="ru-RU" i="1" dirty="0" smtClean="0"/>
              <a:t>шел лесом (каким?) дремучим, заблудился в лесу (каком?) дремучем.</a:t>
            </a:r>
          </a:p>
          <a:p>
            <a:r>
              <a:rPr lang="ru-RU" dirty="0" smtClean="0"/>
              <a:t>Прилагательные </a:t>
            </a:r>
            <a:r>
              <a:rPr lang="ru-RU" i="1" dirty="0" smtClean="0"/>
              <a:t>загородный, междугородний, подгородный, пригородный – окончание –</a:t>
            </a:r>
            <a:r>
              <a:rPr lang="ru-RU" b="1" i="1" dirty="0" err="1" smtClean="0"/>
              <a:t>ый</a:t>
            </a:r>
            <a:r>
              <a:rPr lang="ru-RU" b="1" i="1" dirty="0" smtClean="0"/>
              <a:t>(-</a:t>
            </a:r>
            <a:r>
              <a:rPr lang="ru-RU" b="1" i="1" dirty="0" err="1" smtClean="0"/>
              <a:t>ая,-ое</a:t>
            </a:r>
            <a:r>
              <a:rPr lang="ru-RU" i="1" dirty="0" smtClean="0"/>
              <a:t>) в слове иногородний – окончание –</a:t>
            </a:r>
            <a:r>
              <a:rPr lang="ru-RU" b="1" i="1" dirty="0" err="1" smtClean="0"/>
              <a:t>ий</a:t>
            </a:r>
            <a:r>
              <a:rPr lang="ru-RU" b="1" i="1" dirty="0" smtClean="0"/>
              <a:t> (-</a:t>
            </a:r>
            <a:r>
              <a:rPr lang="ru-RU" b="1" i="1" dirty="0" err="1" smtClean="0"/>
              <a:t>яя</a:t>
            </a:r>
            <a:r>
              <a:rPr lang="ru-RU" b="1" i="1" dirty="0" smtClean="0"/>
              <a:t>, -ее).</a:t>
            </a:r>
          </a:p>
          <a:p>
            <a:r>
              <a:rPr lang="ru-RU" dirty="0" smtClean="0"/>
              <a:t>Двоякое окончание имеет слово </a:t>
            </a:r>
            <a:r>
              <a:rPr lang="ru-RU" b="1" i="1" dirty="0" smtClean="0"/>
              <a:t>бескрайний</a:t>
            </a:r>
            <a:r>
              <a:rPr lang="ru-RU" i="1" dirty="0" smtClean="0"/>
              <a:t> </a:t>
            </a:r>
            <a:r>
              <a:rPr lang="ru-RU" dirty="0" smtClean="0"/>
              <a:t>(-</a:t>
            </a:r>
            <a:r>
              <a:rPr lang="ru-RU" b="1" i="1" dirty="0" err="1" smtClean="0"/>
              <a:t>яя</a:t>
            </a:r>
            <a:r>
              <a:rPr lang="ru-RU" b="1" i="1" dirty="0" smtClean="0"/>
              <a:t>, -ее) – бескрайный (-</a:t>
            </a:r>
            <a:r>
              <a:rPr lang="ru-RU" b="1" i="1" dirty="0" err="1" smtClean="0"/>
              <a:t>ая,-ое</a:t>
            </a:r>
            <a:r>
              <a:rPr lang="ru-RU" b="1" i="1" dirty="0" smtClean="0"/>
              <a:t>)</a:t>
            </a:r>
            <a:endParaRPr lang="ru-RU" b="1" i="1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u="sng" dirty="0" smtClean="0"/>
              <a:t>Не</a:t>
            </a:r>
            <a:r>
              <a:rPr lang="ru-RU" u="sng" dirty="0" smtClean="0"/>
              <a:t> с именами прилагательными</a:t>
            </a:r>
            <a:endParaRPr lang="ru-RU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Не с полными и краткими качественными прилагательными пишется </a:t>
            </a:r>
            <a:r>
              <a:rPr lang="ru-RU" sz="2800" b="1" dirty="0" smtClean="0"/>
              <a:t>слитно</a:t>
            </a:r>
            <a:r>
              <a:rPr lang="ru-RU" sz="2800" dirty="0" smtClean="0"/>
              <a:t>:</a:t>
            </a:r>
          </a:p>
          <a:p>
            <a:r>
              <a:rPr lang="ru-RU" sz="2800" dirty="0" smtClean="0"/>
              <a:t>если слово без не </a:t>
            </a:r>
            <a:r>
              <a:rPr lang="ru-RU" sz="2800" b="1" i="1" dirty="0" err="1" smtClean="0"/>
              <a:t>не</a:t>
            </a:r>
            <a:r>
              <a:rPr lang="ru-RU" sz="2800" dirty="0" smtClean="0"/>
              <a:t> употребляется:</a:t>
            </a:r>
          </a:p>
          <a:p>
            <a:r>
              <a:rPr lang="ru-RU" sz="2800" i="1" dirty="0" smtClean="0"/>
              <a:t>небрежный, неряшливый, невзрачный.</a:t>
            </a:r>
          </a:p>
          <a:p>
            <a:r>
              <a:rPr lang="ru-RU" sz="2800" dirty="0" smtClean="0"/>
              <a:t>если прилагательное с </a:t>
            </a:r>
            <a:r>
              <a:rPr lang="ru-RU" sz="2800" b="1" i="1" dirty="0" smtClean="0"/>
              <a:t>не-</a:t>
            </a:r>
            <a:r>
              <a:rPr lang="ru-RU" sz="2800" dirty="0" smtClean="0"/>
              <a:t> может быть заменено синонимом без не- или близким по значению выражением:</a:t>
            </a:r>
          </a:p>
          <a:p>
            <a:r>
              <a:rPr lang="ru-RU" sz="2800" i="1" dirty="0" smtClean="0"/>
              <a:t>невысокий- низкий, неширокий- узкий, недалекий- близкий, несложный – простой.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О-Е после шипящих и Ц в суффиксах прилагательных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В суффиксах прилагательных, образованных от существительных, после шипящих и Ц под ударением пишется буква </a:t>
            </a:r>
            <a:r>
              <a:rPr lang="ru-RU" sz="3200" b="1" dirty="0" smtClean="0"/>
              <a:t>О,</a:t>
            </a:r>
            <a:r>
              <a:rPr lang="ru-RU" sz="3200" dirty="0" smtClean="0"/>
              <a:t> без ударения – буква </a:t>
            </a:r>
            <a:r>
              <a:rPr lang="ru-RU" sz="3200" b="1" dirty="0" smtClean="0"/>
              <a:t>Е</a:t>
            </a:r>
            <a:r>
              <a:rPr lang="ru-RU" sz="3200" dirty="0" smtClean="0"/>
              <a:t>:</a:t>
            </a:r>
          </a:p>
          <a:p>
            <a:r>
              <a:rPr lang="ru-RU" sz="3200" i="1" dirty="0" smtClean="0"/>
              <a:t>ежовый, камышовый, свинцовый, кумачовый, песцовый, пунцовый;</a:t>
            </a:r>
          </a:p>
          <a:p>
            <a:r>
              <a:rPr lang="ru-RU" sz="3200" i="1" dirty="0" smtClean="0"/>
              <a:t>пищевой, вещевой, лицевой, глянцевый, </a:t>
            </a:r>
          </a:p>
          <a:p>
            <a:r>
              <a:rPr lang="ru-RU" sz="3200" i="1" dirty="0" smtClean="0"/>
              <a:t>плюшевый, ключевой.</a:t>
            </a:r>
          </a:p>
          <a:p>
            <a:endParaRPr lang="ru-RU" sz="3200" i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u="sng" dirty="0" smtClean="0"/>
              <a:t>Пишется раздельно</a:t>
            </a:r>
            <a:endParaRPr lang="ru-RU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438912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1. Если в предложении есть противопоставление с союзом </a:t>
            </a:r>
            <a:r>
              <a:rPr lang="ru-RU" sz="2800" b="1" dirty="0" smtClean="0"/>
              <a:t>а</a:t>
            </a:r>
            <a:r>
              <a:rPr lang="ru-RU" sz="2800" dirty="0" smtClean="0"/>
              <a:t>:</a:t>
            </a:r>
          </a:p>
          <a:p>
            <a:r>
              <a:rPr lang="ru-RU" sz="2800" i="1" dirty="0" smtClean="0"/>
              <a:t>не широкий , а узкий, не близкий, а дальний, не высокий, а низкий, не сладкий, а кислый.</a:t>
            </a:r>
          </a:p>
          <a:p>
            <a:r>
              <a:rPr lang="ru-RU" sz="2800" dirty="0" smtClean="0"/>
              <a:t>2.Если к прилагательным относятся слова </a:t>
            </a:r>
            <a:r>
              <a:rPr lang="ru-RU" sz="2800" b="1" i="1" dirty="0" smtClean="0"/>
              <a:t>далеко не, вовсе не, ничуть не, нисколько не: </a:t>
            </a:r>
            <a:r>
              <a:rPr lang="ru-RU" sz="2800" i="1" dirty="0" smtClean="0"/>
              <a:t>ничуть не далекий, далеко не сложный, вовсе не высокий, нисколько не умный.</a:t>
            </a:r>
            <a:endParaRPr lang="ru-RU" sz="2800" i="1" dirty="0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Одна и две буквы </a:t>
            </a:r>
            <a:r>
              <a:rPr lang="ru-RU" b="1" dirty="0" err="1" smtClean="0"/>
              <a:t>н</a:t>
            </a:r>
            <a:r>
              <a:rPr lang="ru-RU" dirty="0" smtClean="0"/>
              <a:t> в суффиксах прилагательных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438912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Две буквы </a:t>
            </a:r>
            <a:r>
              <a:rPr lang="ru-RU" sz="2800" b="1" dirty="0" err="1" smtClean="0"/>
              <a:t>н</a:t>
            </a:r>
            <a:r>
              <a:rPr lang="ru-RU" sz="2800" b="1" dirty="0" smtClean="0"/>
              <a:t> пишутся:</a:t>
            </a:r>
          </a:p>
          <a:p>
            <a:r>
              <a:rPr lang="ru-RU" sz="2800" dirty="0" smtClean="0"/>
              <a:t>1. если прилагательное образовано от существительного с основой на </a:t>
            </a:r>
            <a:r>
              <a:rPr lang="ru-RU" sz="2800" b="1" dirty="0" smtClean="0"/>
              <a:t>н:</a:t>
            </a:r>
          </a:p>
          <a:p>
            <a:r>
              <a:rPr lang="ru-RU" sz="2800" i="1" dirty="0" smtClean="0"/>
              <a:t>картина- картинный, стена –стенной,</a:t>
            </a:r>
          </a:p>
          <a:p>
            <a:r>
              <a:rPr lang="ru-RU" sz="2800" i="1" dirty="0" smtClean="0"/>
              <a:t>машина- машинный, камень- каменный.</a:t>
            </a:r>
          </a:p>
          <a:p>
            <a:r>
              <a:rPr lang="ru-RU" sz="2800" dirty="0" smtClean="0"/>
              <a:t>2. если прилагательное образовано от существительного с помощью суффиксов –</a:t>
            </a:r>
            <a:r>
              <a:rPr lang="ru-RU" sz="2800" b="1" dirty="0" err="1" smtClean="0"/>
              <a:t>онн</a:t>
            </a:r>
            <a:r>
              <a:rPr lang="ru-RU" sz="2800" b="1" dirty="0" smtClean="0"/>
              <a:t>-, -</a:t>
            </a:r>
            <a:r>
              <a:rPr lang="ru-RU" sz="2800" b="1" dirty="0" err="1" smtClean="0"/>
              <a:t>енн</a:t>
            </a:r>
            <a:r>
              <a:rPr lang="ru-RU" sz="2800" b="1" dirty="0" smtClean="0"/>
              <a:t>-</a:t>
            </a:r>
            <a:r>
              <a:rPr lang="ru-RU" sz="2800" dirty="0" smtClean="0"/>
              <a:t>. </a:t>
            </a:r>
            <a:r>
              <a:rPr lang="ru-RU" sz="2800" i="1" dirty="0" smtClean="0"/>
              <a:t>Исключение: ветреный.</a:t>
            </a:r>
            <a:endParaRPr lang="ru-RU" sz="2800" i="1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Одна буква </a:t>
            </a:r>
            <a:r>
              <a:rPr lang="ru-RU" dirty="0" err="1" smtClean="0"/>
              <a:t>н</a:t>
            </a:r>
            <a:r>
              <a:rPr lang="ru-RU" dirty="0" smtClean="0"/>
              <a:t> пишется: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1</a:t>
            </a:r>
            <a:r>
              <a:rPr lang="ru-RU" sz="3200" dirty="0" smtClean="0"/>
              <a:t>. В суффиксе –</a:t>
            </a:r>
            <a:r>
              <a:rPr lang="ru-RU" sz="3200" b="1" dirty="0" smtClean="0"/>
              <a:t>ин- , -ан-, -</a:t>
            </a:r>
            <a:r>
              <a:rPr lang="ru-RU" sz="3200" b="1" dirty="0" err="1" smtClean="0"/>
              <a:t>ян</a:t>
            </a:r>
            <a:r>
              <a:rPr lang="ru-RU" sz="3200" b="1" dirty="0" smtClean="0"/>
              <a:t>-:</a:t>
            </a:r>
          </a:p>
          <a:p>
            <a:r>
              <a:rPr lang="ru-RU" sz="3200" i="1" dirty="0" smtClean="0"/>
              <a:t>орлиный, куриный, кожаный, песчаный</a:t>
            </a:r>
            <a:r>
              <a:rPr lang="ru-RU" sz="3200" dirty="0" smtClean="0"/>
              <a:t>.</a:t>
            </a:r>
          </a:p>
          <a:p>
            <a:r>
              <a:rPr lang="ru-RU" sz="3200" b="1" dirty="0" smtClean="0"/>
              <a:t>Исключение: оловянный, деревянный, стеклянный.</a:t>
            </a:r>
          </a:p>
          <a:p>
            <a:r>
              <a:rPr lang="ru-RU" sz="3200" dirty="0" smtClean="0"/>
              <a:t>2.В кратких именах прилагательных пишется столько же букв </a:t>
            </a:r>
            <a:r>
              <a:rPr lang="ru-RU" sz="3200" b="1" dirty="0" err="1" smtClean="0"/>
              <a:t>н</a:t>
            </a:r>
            <a:r>
              <a:rPr lang="ru-RU" sz="3200" dirty="0" smtClean="0"/>
              <a:t>, сколько и в полных: </a:t>
            </a:r>
            <a:r>
              <a:rPr lang="ru-RU" sz="3200" i="1" dirty="0" smtClean="0"/>
              <a:t>туманный –туманна,      длинный –длинна, торжественный- торжественна.</a:t>
            </a:r>
            <a:endParaRPr lang="ru-RU" sz="3200" i="1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Имя прилагательное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Обозначает признак предмета </a:t>
            </a:r>
          </a:p>
          <a:p>
            <a:r>
              <a:rPr lang="ru-RU" sz="2800" dirty="0" smtClean="0"/>
              <a:t>Отвечает на вопросы: какой? какая? какое?</a:t>
            </a:r>
          </a:p>
          <a:p>
            <a:r>
              <a:rPr lang="ru-RU" sz="2800" dirty="0" smtClean="0"/>
              <a:t>какие? чей?</a:t>
            </a:r>
          </a:p>
          <a:p>
            <a:r>
              <a:rPr lang="ru-RU" sz="2800" dirty="0" smtClean="0"/>
              <a:t>Имена прилагательные изменяются по родам, падежам, числам.</a:t>
            </a:r>
          </a:p>
          <a:p>
            <a:r>
              <a:rPr lang="ru-RU" sz="2800" dirty="0" smtClean="0"/>
              <a:t>В предложении бывают чаще всего определениями и сказуемыми.</a:t>
            </a:r>
            <a:endParaRPr lang="ru-RU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Различие на письме суффиксов прилагательных –</a:t>
            </a:r>
            <a:r>
              <a:rPr lang="ru-RU" b="1" i="1" dirty="0" smtClean="0"/>
              <a:t>к- , -</a:t>
            </a:r>
            <a:r>
              <a:rPr lang="ru-RU" b="1" i="1" dirty="0" err="1" smtClean="0"/>
              <a:t>ск</a:t>
            </a:r>
            <a:r>
              <a:rPr lang="ru-RU" b="1" i="1" dirty="0" smtClean="0"/>
              <a:t>-.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/>
              <a:t>Суффикс –к- пишется :</a:t>
            </a:r>
          </a:p>
          <a:p>
            <a:r>
              <a:rPr lang="ru-RU" sz="2800" dirty="0" smtClean="0"/>
              <a:t>1. В прилагательных, имеющих краткую форму:</a:t>
            </a:r>
          </a:p>
          <a:p>
            <a:r>
              <a:rPr lang="ru-RU" sz="2800" i="1" dirty="0" smtClean="0"/>
              <a:t>резкий- резок, узкий- узок.</a:t>
            </a:r>
          </a:p>
          <a:p>
            <a:r>
              <a:rPr lang="ru-RU" sz="2800" dirty="0" smtClean="0"/>
              <a:t>2. В прилагательных , образованных от существительных с основой на –</a:t>
            </a:r>
            <a:r>
              <a:rPr lang="ru-RU" sz="2800" b="1" dirty="0" smtClean="0"/>
              <a:t>к-, -ч-, -</a:t>
            </a:r>
            <a:r>
              <a:rPr lang="ru-RU" sz="2800" b="1" dirty="0" err="1" smtClean="0"/>
              <a:t>ц</a:t>
            </a:r>
            <a:r>
              <a:rPr lang="ru-RU" sz="2800" b="1" dirty="0" smtClean="0"/>
              <a:t>- </a:t>
            </a:r>
            <a:r>
              <a:rPr lang="ru-RU" sz="2800" dirty="0" smtClean="0"/>
              <a:t>:</a:t>
            </a:r>
          </a:p>
          <a:p>
            <a:r>
              <a:rPr lang="ru-RU" sz="2800" i="1" dirty="0" smtClean="0"/>
              <a:t>немец- немецкий</a:t>
            </a:r>
            <a:r>
              <a:rPr lang="ru-RU" sz="2800" dirty="0" smtClean="0"/>
              <a:t>, </a:t>
            </a:r>
            <a:r>
              <a:rPr lang="ru-RU" sz="2800" i="1" dirty="0" smtClean="0"/>
              <a:t>ткач- ткацкий.</a:t>
            </a:r>
          </a:p>
          <a:p>
            <a:r>
              <a:rPr lang="ru-RU" sz="2800" b="1" dirty="0" smtClean="0"/>
              <a:t>В других прилагательных пишется суффикс–</a:t>
            </a:r>
            <a:r>
              <a:rPr lang="ru-RU" sz="2800" b="1" dirty="0" err="1" smtClean="0"/>
              <a:t>ск</a:t>
            </a:r>
            <a:r>
              <a:rPr lang="ru-RU" sz="2800" b="1" dirty="0" smtClean="0"/>
              <a:t>-</a:t>
            </a:r>
            <a:r>
              <a:rPr lang="ru-RU" sz="2800" dirty="0" smtClean="0"/>
              <a:t>:</a:t>
            </a:r>
          </a:p>
          <a:p>
            <a:r>
              <a:rPr lang="ru-RU" sz="2800" i="1" dirty="0" smtClean="0"/>
              <a:t>сельский, сибирский, французский. </a:t>
            </a:r>
            <a:endParaRPr lang="ru-RU" sz="2800" i="1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Дефисное и слитное написание сложных прилагательных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Дефис</a:t>
            </a:r>
            <a:r>
              <a:rPr lang="ru-RU" dirty="0" smtClean="0"/>
              <a:t> употребляется, если сложное прилагательное обозначает оттенки цветов:</a:t>
            </a:r>
          </a:p>
          <a:p>
            <a:r>
              <a:rPr lang="ru-RU" i="1" dirty="0" smtClean="0"/>
              <a:t>ярко-красный, сине-белый, темно- зеленый.</a:t>
            </a:r>
          </a:p>
          <a:p>
            <a:r>
              <a:rPr lang="ru-RU" dirty="0" smtClean="0"/>
              <a:t>Если образовано от сложных существительных, которые пишутся через дефис: </a:t>
            </a:r>
          </a:p>
          <a:p>
            <a:r>
              <a:rPr lang="ru-RU" i="1" dirty="0" err="1" smtClean="0"/>
              <a:t>юго</a:t>
            </a:r>
            <a:r>
              <a:rPr lang="ru-RU" i="1" dirty="0" smtClean="0"/>
              <a:t>- запад- </a:t>
            </a:r>
            <a:r>
              <a:rPr lang="ru-RU" i="1" dirty="0" err="1" smtClean="0"/>
              <a:t>юго</a:t>
            </a:r>
            <a:r>
              <a:rPr lang="ru-RU" i="1" dirty="0" smtClean="0"/>
              <a:t>- западный.</a:t>
            </a:r>
          </a:p>
          <a:p>
            <a:r>
              <a:rPr lang="ru-RU" dirty="0" smtClean="0"/>
              <a:t>Если образовано путем сложения равноправных слов, между которыми можно вставить союз </a:t>
            </a:r>
            <a:r>
              <a:rPr lang="ru-RU" b="1" dirty="0" smtClean="0"/>
              <a:t>и</a:t>
            </a:r>
            <a:r>
              <a:rPr lang="ru-RU" dirty="0" smtClean="0"/>
              <a:t>:</a:t>
            </a:r>
          </a:p>
          <a:p>
            <a:r>
              <a:rPr lang="ru-RU" i="1" dirty="0" smtClean="0"/>
              <a:t>мясо- молочный, газетно-журнальный, англо- русский, фруктово-ягодный. </a:t>
            </a:r>
            <a:endParaRPr lang="ru-RU" i="1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Слитно</a:t>
            </a:r>
            <a:r>
              <a:rPr lang="ru-RU" b="1" dirty="0" smtClean="0"/>
              <a:t> </a:t>
            </a:r>
            <a:r>
              <a:rPr lang="ru-RU" dirty="0" smtClean="0"/>
              <a:t>пишутся сложные прилагательные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/>
              <a:t>если они образованы на основе словосочетания</a:t>
            </a:r>
            <a:r>
              <a:rPr lang="ru-RU" sz="2800" dirty="0" smtClean="0"/>
              <a:t>: </a:t>
            </a:r>
          </a:p>
          <a:p>
            <a:r>
              <a:rPr lang="ru-RU" sz="2800" i="1" dirty="0" smtClean="0"/>
              <a:t>железная дорога –железнодорожный, сельское хозяйство –сельскохозяйственный, три этажа –трехэтажный,</a:t>
            </a:r>
          </a:p>
          <a:p>
            <a:r>
              <a:rPr lang="ru-RU" sz="2800" i="1" dirty="0" smtClean="0"/>
              <a:t> древняя Дусь – древнерусский, </a:t>
            </a:r>
          </a:p>
          <a:p>
            <a:r>
              <a:rPr lang="ru-RU" sz="2800" i="1" dirty="0" smtClean="0"/>
              <a:t>две комнаты –двухкомнатная,</a:t>
            </a:r>
          </a:p>
          <a:p>
            <a:r>
              <a:rPr lang="ru-RU" sz="2800" i="1" dirty="0" smtClean="0"/>
              <a:t> лить чугун- чугунолитейный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Выполни задание!</a:t>
            </a:r>
            <a:br>
              <a:rPr lang="ru-RU" b="1" i="1" dirty="0" smtClean="0"/>
            </a:b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Башен..</a:t>
            </a:r>
            <a:r>
              <a:rPr lang="ru-RU" sz="3200" dirty="0" err="1" smtClean="0"/>
              <a:t>ый</a:t>
            </a:r>
            <a:r>
              <a:rPr lang="ru-RU" sz="3200" dirty="0" smtClean="0"/>
              <a:t> кран, камен..</a:t>
            </a:r>
            <a:r>
              <a:rPr lang="ru-RU" sz="3200" dirty="0" err="1" smtClean="0"/>
              <a:t>ая</a:t>
            </a:r>
            <a:r>
              <a:rPr lang="ru-RU" sz="3200" dirty="0" smtClean="0"/>
              <a:t> ограда, родствен..</a:t>
            </a:r>
            <a:r>
              <a:rPr lang="ru-RU" sz="3200" dirty="0" err="1" smtClean="0"/>
              <a:t>ые</a:t>
            </a:r>
            <a:r>
              <a:rPr lang="ru-RU" sz="3200" dirty="0" smtClean="0"/>
              <a:t> отношения, </a:t>
            </a:r>
            <a:r>
              <a:rPr lang="ru-RU" sz="3200" dirty="0" err="1" smtClean="0"/>
              <a:t>традицион</a:t>
            </a:r>
            <a:r>
              <a:rPr lang="ru-RU" sz="3200" dirty="0" smtClean="0"/>
              <a:t>..</a:t>
            </a:r>
            <a:r>
              <a:rPr lang="ru-RU" sz="3200" dirty="0" err="1" smtClean="0"/>
              <a:t>ый</a:t>
            </a:r>
            <a:r>
              <a:rPr lang="ru-RU" sz="3200" dirty="0" smtClean="0"/>
              <a:t> слет, </a:t>
            </a:r>
            <a:r>
              <a:rPr lang="ru-RU" sz="3200" dirty="0" err="1" smtClean="0"/>
              <a:t>операцион</a:t>
            </a:r>
            <a:r>
              <a:rPr lang="ru-RU" sz="3200" dirty="0" smtClean="0"/>
              <a:t>..</a:t>
            </a:r>
            <a:r>
              <a:rPr lang="ru-RU" sz="3200" dirty="0" err="1" smtClean="0"/>
              <a:t>ый</a:t>
            </a:r>
            <a:r>
              <a:rPr lang="ru-RU" sz="3200" dirty="0" smtClean="0"/>
              <a:t> блок, брат..</a:t>
            </a:r>
            <a:r>
              <a:rPr lang="ru-RU" sz="3200" dirty="0" err="1" smtClean="0"/>
              <a:t>ая</a:t>
            </a:r>
            <a:r>
              <a:rPr lang="ru-RU" sz="3200" dirty="0" smtClean="0"/>
              <a:t> помощь, </a:t>
            </a:r>
            <a:r>
              <a:rPr lang="ru-RU" sz="3200" dirty="0" err="1" smtClean="0"/>
              <a:t>одес</a:t>
            </a:r>
            <a:r>
              <a:rPr lang="ru-RU" sz="3200" dirty="0" smtClean="0"/>
              <a:t>..</a:t>
            </a:r>
            <a:r>
              <a:rPr lang="ru-RU" sz="3200" dirty="0" err="1" smtClean="0"/>
              <a:t>ий</a:t>
            </a:r>
            <a:r>
              <a:rPr lang="ru-RU" sz="3200" dirty="0" smtClean="0"/>
              <a:t> порт, Белорус..кий вокзал, (литературно) музыкальный, (тридцати) градусный, (железо) бетон..</a:t>
            </a:r>
            <a:r>
              <a:rPr lang="ru-RU" sz="3200" dirty="0" err="1" smtClean="0"/>
              <a:t>ый</a:t>
            </a:r>
            <a:r>
              <a:rPr lang="ru-RU" sz="3200" dirty="0" smtClean="0"/>
              <a:t>, (р..</a:t>
            </a:r>
            <a:r>
              <a:rPr lang="ru-RU" sz="3200" dirty="0" err="1" smtClean="0"/>
              <a:t>стительно</a:t>
            </a:r>
            <a:r>
              <a:rPr lang="ru-RU" sz="3200" dirty="0" smtClean="0"/>
              <a:t>) животный,  (боле) утоляющее, (сорока) летний, </a:t>
            </a:r>
            <a:r>
              <a:rPr lang="ru-RU" sz="3200" dirty="0" err="1" smtClean="0"/>
              <a:t>курин</a:t>
            </a:r>
            <a:r>
              <a:rPr lang="ru-RU" sz="3200" dirty="0" smtClean="0"/>
              <a:t>..</a:t>
            </a:r>
            <a:r>
              <a:rPr lang="ru-RU" sz="3200" dirty="0" err="1" smtClean="0"/>
              <a:t>ый</a:t>
            </a:r>
            <a:r>
              <a:rPr lang="ru-RU" sz="3200" dirty="0" smtClean="0"/>
              <a:t>, землян..ой, замш..вый, ландыш..вый.</a:t>
            </a:r>
            <a:endParaRPr lang="ru-RU" sz="32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Проверь себя!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Баш</a:t>
            </a:r>
            <a:r>
              <a:rPr lang="ru-RU" sz="3200" u="sng" dirty="0" smtClean="0"/>
              <a:t>енн</a:t>
            </a:r>
            <a:r>
              <a:rPr lang="ru-RU" sz="3200" dirty="0" smtClean="0"/>
              <a:t>ый кран,  кам</a:t>
            </a:r>
            <a:r>
              <a:rPr lang="ru-RU" sz="3200" u="sng" dirty="0" smtClean="0"/>
              <a:t>енн</a:t>
            </a:r>
            <a:r>
              <a:rPr lang="ru-RU" sz="3200" dirty="0" smtClean="0"/>
              <a:t>ая ограда, родств</a:t>
            </a:r>
            <a:r>
              <a:rPr lang="ru-RU" sz="3200" u="sng" dirty="0" smtClean="0"/>
              <a:t>енн</a:t>
            </a:r>
            <a:r>
              <a:rPr lang="ru-RU" sz="3200" dirty="0" smtClean="0"/>
              <a:t>ые отношения, традицио</a:t>
            </a:r>
            <a:r>
              <a:rPr lang="ru-RU" sz="3200" u="sng" dirty="0" smtClean="0"/>
              <a:t>нн</a:t>
            </a:r>
            <a:r>
              <a:rPr lang="ru-RU" sz="3200" dirty="0" smtClean="0"/>
              <a:t>ый слет, операцио</a:t>
            </a:r>
            <a:r>
              <a:rPr lang="ru-RU" sz="3200" u="sng" dirty="0" smtClean="0"/>
              <a:t>нн</a:t>
            </a:r>
            <a:r>
              <a:rPr lang="ru-RU" sz="3200" dirty="0" smtClean="0"/>
              <a:t>ый блок, брат</a:t>
            </a:r>
            <a:r>
              <a:rPr lang="ru-RU" sz="3200" u="sng" dirty="0" smtClean="0"/>
              <a:t>ск</a:t>
            </a:r>
            <a:r>
              <a:rPr lang="ru-RU" sz="3200" dirty="0" smtClean="0"/>
              <a:t>ая помощь, одес</a:t>
            </a:r>
            <a:r>
              <a:rPr lang="ru-RU" sz="3200" u="sng" dirty="0" smtClean="0"/>
              <a:t>ск</a:t>
            </a:r>
            <a:r>
              <a:rPr lang="ru-RU" sz="3200" dirty="0" smtClean="0"/>
              <a:t>ий порт, Белорус</a:t>
            </a:r>
            <a:r>
              <a:rPr lang="ru-RU" sz="3200" u="sng" dirty="0" smtClean="0"/>
              <a:t>ск</a:t>
            </a:r>
            <a:r>
              <a:rPr lang="ru-RU" sz="3200" dirty="0" smtClean="0"/>
              <a:t>ий вокзал, литературно – музыкальный, тридцатиградусный, железо- бетонный, растительно-животный, болеутоляющий, сорокалетний, кур</a:t>
            </a:r>
            <a:r>
              <a:rPr lang="ru-RU" sz="3200" u="sng" dirty="0" smtClean="0"/>
              <a:t>ин</a:t>
            </a:r>
            <a:r>
              <a:rPr lang="ru-RU" sz="3200" dirty="0" smtClean="0"/>
              <a:t>ый, земл</a:t>
            </a:r>
            <a:r>
              <a:rPr lang="ru-RU" sz="3200" u="sng" dirty="0" smtClean="0"/>
              <a:t>ян</a:t>
            </a:r>
            <a:r>
              <a:rPr lang="ru-RU" sz="3200" dirty="0" smtClean="0"/>
              <a:t>ой, замш</a:t>
            </a:r>
            <a:r>
              <a:rPr lang="ru-RU" sz="3200" u="sng" dirty="0" smtClean="0"/>
              <a:t>ев</a:t>
            </a:r>
            <a:r>
              <a:rPr lang="ru-RU" sz="3200" dirty="0" smtClean="0"/>
              <a:t>ый, ландыш</a:t>
            </a:r>
            <a:r>
              <a:rPr lang="ru-RU" sz="3200" u="sng" dirty="0" smtClean="0"/>
              <a:t>ев</a:t>
            </a:r>
            <a:r>
              <a:rPr lang="ru-RU" sz="3200" dirty="0" smtClean="0"/>
              <a:t>ый.</a:t>
            </a:r>
            <a:endParaRPr lang="ru-RU" sz="3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Запомни!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Российское слово от природы богатое, сильное, здоровое, прекрасное…</a:t>
            </a:r>
          </a:p>
          <a:p>
            <a:pPr algn="r"/>
            <a:r>
              <a:rPr lang="ru-RU" i="1" dirty="0" smtClean="0"/>
              <a:t>М.В.Ломоносов</a:t>
            </a:r>
          </a:p>
          <a:p>
            <a:r>
              <a:rPr lang="ru-RU" i="1" dirty="0" smtClean="0"/>
              <a:t>Русский язык настоящий, сильный, где нужно- нежный, трогательный, где нужно- строгий, серьезный, где нужно- страстный, где нужно- бойкий и живой.</a:t>
            </a:r>
          </a:p>
          <a:p>
            <a:pPr algn="r"/>
            <a:r>
              <a:rPr lang="ru-RU" i="1" dirty="0" smtClean="0"/>
              <a:t>А.Н.Толстой</a:t>
            </a:r>
            <a:endParaRPr lang="ru-RU" i="1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Разряды имен прилагательных</a:t>
            </a:r>
            <a:br>
              <a:rPr lang="ru-RU" dirty="0" smtClean="0"/>
            </a:br>
            <a:r>
              <a:rPr lang="ru-RU" dirty="0" smtClean="0"/>
              <a:t>по значению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sz="3600" dirty="0" smtClean="0"/>
              <a:t>Качественные</a:t>
            </a:r>
          </a:p>
          <a:p>
            <a:endParaRPr lang="ru-RU" sz="3600" dirty="0" smtClean="0"/>
          </a:p>
          <a:p>
            <a:r>
              <a:rPr lang="ru-RU" sz="3600" dirty="0" smtClean="0"/>
              <a:t>Относительные</a:t>
            </a:r>
          </a:p>
          <a:p>
            <a:endParaRPr lang="ru-RU" sz="3600" dirty="0" smtClean="0"/>
          </a:p>
          <a:p>
            <a:r>
              <a:rPr lang="ru-RU" sz="3600" dirty="0" smtClean="0"/>
              <a:t>Притяжательные</a:t>
            </a:r>
            <a:endParaRPr lang="ru-RU" sz="3600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Качественные прилагательные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Обозначают такой признак (качество) предмета, который может быть в этом предмете в большей или меньшей степени</a:t>
            </a:r>
          </a:p>
          <a:p>
            <a:endParaRPr lang="ru-RU" sz="2800" dirty="0" smtClean="0"/>
          </a:p>
          <a:p>
            <a:r>
              <a:rPr lang="ru-RU" sz="2800" i="1" dirty="0" smtClean="0"/>
              <a:t>Темный – темнее, бледный  - бледнее.</a:t>
            </a:r>
          </a:p>
          <a:p>
            <a:r>
              <a:rPr lang="ru-RU" sz="2800" i="1" dirty="0" smtClean="0"/>
              <a:t>Умный – умнее,  сильный –сильнее.</a:t>
            </a:r>
          </a:p>
          <a:p>
            <a:r>
              <a:rPr lang="ru-RU" sz="2800" i="1" dirty="0" smtClean="0"/>
              <a:t>Вкусный –вкуснее, широкий- шире, узкий –уже.</a:t>
            </a:r>
          </a:p>
          <a:p>
            <a:r>
              <a:rPr lang="ru-RU" sz="2800" i="1" dirty="0" smtClean="0"/>
              <a:t>Глубокий –глубже, интересный –интереснее.</a:t>
            </a:r>
            <a:endParaRPr lang="ru-RU" sz="2800" i="1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Относительные прилагательные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Обозначают такой признак предмета, который </a:t>
            </a:r>
            <a:r>
              <a:rPr lang="ru-RU" sz="2800" b="1" dirty="0" smtClean="0"/>
              <a:t>не может быть </a:t>
            </a:r>
            <a:r>
              <a:rPr lang="ru-RU" sz="2800" dirty="0" smtClean="0"/>
              <a:t>в предмете в большей или меньшей степени.</a:t>
            </a:r>
          </a:p>
          <a:p>
            <a:endParaRPr lang="ru-RU" sz="2800" dirty="0" smtClean="0"/>
          </a:p>
          <a:p>
            <a:r>
              <a:rPr lang="ru-RU" sz="2800" i="1" dirty="0" smtClean="0"/>
              <a:t>Деревянный дом, городской транспорт, январский мороз, вчерашний вечер, кожаная куртка, точильный станок, нагревательный, временный, верхний, отрывной, утренний.</a:t>
            </a:r>
            <a:endParaRPr lang="ru-RU" sz="2800" i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Притяжательные прилагательные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857364"/>
            <a:ext cx="8229600" cy="438912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Обозначают принадлежность чего-либо лицу или животному и отвечают на вопросы чей? чья? чье?</a:t>
            </a:r>
          </a:p>
          <a:p>
            <a:r>
              <a:rPr lang="ru-RU" sz="2800" dirty="0" smtClean="0"/>
              <a:t>Имеют суффиксы – </a:t>
            </a:r>
            <a:r>
              <a:rPr lang="ru-RU" sz="2800" b="1" dirty="0" err="1" smtClean="0"/>
              <a:t>ов</a:t>
            </a:r>
            <a:r>
              <a:rPr lang="ru-RU" sz="2800" b="1" dirty="0" smtClean="0"/>
              <a:t>(ев), -ин(</a:t>
            </a:r>
            <a:r>
              <a:rPr lang="ru-RU" sz="2800" b="1" dirty="0" err="1" smtClean="0"/>
              <a:t>ын</a:t>
            </a:r>
            <a:r>
              <a:rPr lang="ru-RU" sz="2800" b="1" dirty="0" smtClean="0"/>
              <a:t>), -</a:t>
            </a:r>
            <a:r>
              <a:rPr lang="ru-RU" sz="2800" b="1" dirty="0" err="1" smtClean="0"/>
              <a:t>ий</a:t>
            </a:r>
            <a:r>
              <a:rPr lang="ru-RU" sz="2800" b="1" dirty="0" smtClean="0"/>
              <a:t>.</a:t>
            </a:r>
          </a:p>
          <a:p>
            <a:r>
              <a:rPr lang="ru-RU" sz="2800" dirty="0" smtClean="0"/>
              <a:t>В косвенных падежах  ж.р.  и  ср.р. суффикс –</a:t>
            </a:r>
            <a:r>
              <a:rPr lang="ru-RU" sz="2800" b="1" dirty="0" err="1" smtClean="0"/>
              <a:t>й</a:t>
            </a:r>
            <a:r>
              <a:rPr lang="ru-RU" sz="2800" b="1" dirty="0" smtClean="0"/>
              <a:t>-</a:t>
            </a:r>
          </a:p>
          <a:p>
            <a:r>
              <a:rPr lang="ru-RU" sz="2800" i="1" dirty="0" smtClean="0"/>
              <a:t>Волчий- волчья, волчье.</a:t>
            </a:r>
          </a:p>
          <a:p>
            <a:r>
              <a:rPr lang="ru-RU" sz="2800" i="1" dirty="0" smtClean="0"/>
              <a:t>Папин, лисий, гусиный, заячий, бабушкин, собачий, крокодилий.</a:t>
            </a:r>
            <a:endParaRPr lang="ru-RU" sz="2800" i="1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Полные и краткие формы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i="1" dirty="0" smtClean="0"/>
              <a:t>дремучий – дремуч</a:t>
            </a:r>
          </a:p>
          <a:p>
            <a:r>
              <a:rPr lang="ru-RU" sz="2800" i="1" dirty="0" smtClean="0"/>
              <a:t>колючий  -колюч</a:t>
            </a:r>
          </a:p>
          <a:p>
            <a:r>
              <a:rPr lang="ru-RU" sz="2800" i="1" dirty="0" smtClean="0"/>
              <a:t>пахучий – пахуч</a:t>
            </a:r>
          </a:p>
          <a:p>
            <a:r>
              <a:rPr lang="ru-RU" sz="2800" i="1" dirty="0" smtClean="0"/>
              <a:t>сладкий- сладок</a:t>
            </a:r>
          </a:p>
          <a:p>
            <a:r>
              <a:rPr lang="ru-RU" sz="2800" i="1" dirty="0" smtClean="0"/>
              <a:t>шипучий –шипуч</a:t>
            </a:r>
          </a:p>
          <a:p>
            <a:r>
              <a:rPr lang="ru-RU" sz="2800" i="1" dirty="0" smtClean="0"/>
              <a:t>красный -красен</a:t>
            </a:r>
          </a:p>
          <a:p>
            <a:r>
              <a:rPr lang="ru-RU" sz="2800" b="1" dirty="0" smtClean="0"/>
              <a:t>Мягкий знак на конце кратких форм имен прилагательных не пишется.</a:t>
            </a:r>
            <a:endParaRPr lang="ru-RU" sz="2800" b="1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Степени сравнения имен прилагательных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Сравнительная степень показывает, что в том или в ином предмете признак проявляется в большей степени, чем в другом.</a:t>
            </a:r>
          </a:p>
          <a:p>
            <a:r>
              <a:rPr lang="ru-RU" sz="2800" i="1" dirty="0" smtClean="0"/>
              <a:t>Этот арбуз слаще , чем тот.</a:t>
            </a:r>
          </a:p>
          <a:p>
            <a:r>
              <a:rPr lang="ru-RU" sz="2800" i="1" dirty="0" smtClean="0"/>
              <a:t>Этот арбуз более сладкий, чем тот.</a:t>
            </a:r>
          </a:p>
          <a:p>
            <a:r>
              <a:rPr lang="ru-RU" sz="2800" i="1" dirty="0" smtClean="0"/>
              <a:t>Это озеро чище, чем соседнее.</a:t>
            </a:r>
          </a:p>
          <a:p>
            <a:r>
              <a:rPr lang="ru-RU" sz="2800" i="1" dirty="0" smtClean="0"/>
              <a:t>Наш город моложе Киева.</a:t>
            </a:r>
          </a:p>
          <a:p>
            <a:r>
              <a:rPr lang="ru-RU" sz="2800" i="1" dirty="0" smtClean="0"/>
              <a:t>Моя книга интереснее журнала.</a:t>
            </a:r>
            <a:endParaRPr lang="ru-RU" sz="2800" i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Превосходная степень сравнения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показывает, что тот или иной предмет превосходит остальные предметы по какому- либо признаку.</a:t>
            </a:r>
          </a:p>
          <a:p>
            <a:r>
              <a:rPr lang="ru-RU" sz="2800" i="1" dirty="0" smtClean="0"/>
              <a:t>Глубочайший, самый глубокий.</a:t>
            </a:r>
          </a:p>
          <a:p>
            <a:r>
              <a:rPr lang="ru-RU" sz="2800" i="1" dirty="0" smtClean="0"/>
              <a:t>Высочайший, самый </a:t>
            </a:r>
            <a:r>
              <a:rPr lang="ru-RU" sz="2800" i="1" dirty="0" smtClean="0"/>
              <a:t>высокий</a:t>
            </a:r>
            <a:endParaRPr lang="ru-RU" sz="2800" i="1" dirty="0" smtClean="0"/>
          </a:p>
          <a:p>
            <a:r>
              <a:rPr lang="ru-RU" sz="2800" i="1" dirty="0" smtClean="0"/>
              <a:t>Умнейший, самый умный.</a:t>
            </a:r>
          </a:p>
          <a:p>
            <a:r>
              <a:rPr lang="ru-RU" sz="2800" i="1" dirty="0" smtClean="0"/>
              <a:t>Крупнейший, самый крупный.</a:t>
            </a:r>
          </a:p>
          <a:p>
            <a:r>
              <a:rPr lang="ru-RU" sz="2800" i="1" dirty="0" smtClean="0"/>
              <a:t>Чистейшее, самое чистое.</a:t>
            </a: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386</TotalTime>
  <Words>1247</Words>
  <Application>Microsoft Office PowerPoint</Application>
  <PresentationFormat>Экран (4:3)</PresentationFormat>
  <Paragraphs>147</Paragraphs>
  <Slides>25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Поток</vt:lpstr>
      <vt:lpstr>Имя прилагательное</vt:lpstr>
      <vt:lpstr>Имя прилагательное</vt:lpstr>
      <vt:lpstr>Разряды имен прилагательных по значению</vt:lpstr>
      <vt:lpstr>Качественные прилагательные</vt:lpstr>
      <vt:lpstr>Относительные прилагательные</vt:lpstr>
      <vt:lpstr>Притяжательные прилагательные</vt:lpstr>
      <vt:lpstr>Полные и краткие формы</vt:lpstr>
      <vt:lpstr>Степени сравнения имен прилагательных</vt:lpstr>
      <vt:lpstr>Превосходная степень сравнения</vt:lpstr>
      <vt:lpstr>Сравнительная степень имеет две формы</vt:lpstr>
      <vt:lpstr>Составная форма сравнительной степени</vt:lpstr>
      <vt:lpstr>Превосходная форма</vt:lpstr>
      <vt:lpstr>Способы образования имен прилагательных</vt:lpstr>
      <vt:lpstr>Окончания имен прилагательных</vt:lpstr>
      <vt:lpstr>Не с именами прилагательными</vt:lpstr>
      <vt:lpstr>О-Е после шипящих и Ц в суффиксах прилагательных</vt:lpstr>
      <vt:lpstr>Пишется раздельно</vt:lpstr>
      <vt:lpstr>Одна и две буквы н в суффиксах прилагательных</vt:lpstr>
      <vt:lpstr>Одна буква н пишется:</vt:lpstr>
      <vt:lpstr>Различие на письме суффиксов прилагательных –к- , -ск-.</vt:lpstr>
      <vt:lpstr>Дефисное и слитное написание сложных прилагательных</vt:lpstr>
      <vt:lpstr>Слитно пишутся сложные прилагательные</vt:lpstr>
      <vt:lpstr>Выполни задание! </vt:lpstr>
      <vt:lpstr>Проверь себя!</vt:lpstr>
      <vt:lpstr>Запомни!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Имя прилагательное</dc:title>
  <dc:creator>Ольга</dc:creator>
  <cp:lastModifiedBy>курепина</cp:lastModifiedBy>
  <cp:revision>26</cp:revision>
  <dcterms:created xsi:type="dcterms:W3CDTF">2012-11-10T18:33:20Z</dcterms:created>
  <dcterms:modified xsi:type="dcterms:W3CDTF">2014-02-07T05:58:25Z</dcterms:modified>
</cp:coreProperties>
</file>