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BD1A14-0E77-42BF-8F6C-9DC612B5E0DA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6258E3E-A65E-40CD-AA84-4A9F89D403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214709"/>
          </a:xfrm>
        </p:spPr>
        <p:txBody>
          <a:bodyPr>
            <a:noAutofit/>
          </a:bodyPr>
          <a:lstStyle/>
          <a:p>
            <a:pPr algn="ctr"/>
            <a:r>
              <a:rPr lang="ru-RU" sz="7200" dirty="0" smtClean="0">
                <a:solidFill>
                  <a:srgbClr val="FF0000"/>
                </a:solidFill>
                <a:effectLst/>
              </a:rPr>
              <a:t>Книга </a:t>
            </a:r>
            <a:br>
              <a:rPr lang="ru-RU" sz="7200" dirty="0" smtClean="0">
                <a:solidFill>
                  <a:srgbClr val="FF0000"/>
                </a:solidFill>
                <a:effectLst/>
              </a:rPr>
            </a:br>
            <a:r>
              <a:rPr lang="ru-RU" sz="7200" dirty="0" smtClean="0">
                <a:solidFill>
                  <a:srgbClr val="FF0000"/>
                </a:solidFill>
                <a:effectLst/>
              </a:rPr>
              <a:t>в жизни человека</a:t>
            </a:r>
            <a:endParaRPr lang="ru-RU" sz="72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929066"/>
            <a:ext cx="7772400" cy="1357321"/>
          </a:xfrm>
        </p:spPr>
        <p:txBody>
          <a:bodyPr/>
          <a:lstStyle/>
          <a:p>
            <a:pPr algn="l"/>
            <a:r>
              <a:rPr lang="ru-RU" dirty="0" smtClean="0"/>
              <a:t>Выполнила </a:t>
            </a:r>
            <a:r>
              <a:rPr lang="ru-RU" smtClean="0"/>
              <a:t>учитель начальных </a:t>
            </a:r>
            <a:r>
              <a:rPr lang="ru-RU" dirty="0" smtClean="0"/>
              <a:t>классов</a:t>
            </a:r>
          </a:p>
          <a:p>
            <a:pPr algn="l"/>
            <a:r>
              <a:rPr lang="ru-RU" dirty="0" smtClean="0"/>
              <a:t>Ложечникова О. П.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716376"/>
            <a:ext cx="3071802" cy="3141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7200" dirty="0" smtClean="0">
                <a:solidFill>
                  <a:srgbClr val="00B050"/>
                </a:solidFill>
              </a:rPr>
              <a:t>Окошко мало,</a:t>
            </a:r>
          </a:p>
          <a:p>
            <a:pPr algn="ctr">
              <a:buNone/>
            </a:pPr>
            <a:r>
              <a:rPr lang="ru-RU" sz="7200" dirty="0" smtClean="0">
                <a:solidFill>
                  <a:srgbClr val="00B050"/>
                </a:solidFill>
              </a:rPr>
              <a:t>А видно далеко.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Отгадайте загадку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643314"/>
            <a:ext cx="450059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Чтение книг- это удовольствие и радость.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Книга- это беседа с умным человеком.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FF0000"/>
                </a:solidFill>
              </a:rPr>
              <a:t>Книги- это духовное завещание одного поколения другому.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7030A0"/>
                </a:solidFill>
              </a:rPr>
              <a:t>Почему книгу называют </a:t>
            </a:r>
            <a:br>
              <a:rPr lang="ru-RU" sz="4800" dirty="0" smtClean="0">
                <a:solidFill>
                  <a:srgbClr val="7030A0"/>
                </a:solidFill>
              </a:rPr>
            </a:br>
            <a:r>
              <a:rPr lang="ru-RU" sz="4800" dirty="0" smtClean="0">
                <a:solidFill>
                  <a:srgbClr val="7030A0"/>
                </a:solidFill>
              </a:rPr>
              <a:t>« ОКНОМ В МИР»?</a:t>
            </a:r>
            <a:endParaRPr lang="ru-RU" sz="4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35732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Какую книгу можно назвать источником информации?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66FF"/>
                </a:solidFill>
              </a:rPr>
              <a:t>Художественная книга           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rgbClr val="CC0066"/>
                </a:solidFill>
              </a:rPr>
              <a:t>Научно-познавательная книга</a:t>
            </a:r>
            <a:endParaRPr lang="ru-RU" b="1" dirty="0">
              <a:solidFill>
                <a:srgbClr val="CC0066"/>
              </a:solidFill>
            </a:endParaRP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1857364"/>
            <a:ext cx="218688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2602" y="4500570"/>
            <a:ext cx="2625677" cy="230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Может ли кино и телевидение заменить книгу?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Я считаю, что…</a:t>
            </a:r>
          </a:p>
          <a:p>
            <a:r>
              <a:rPr lang="ru-RU" dirty="0" smtClean="0"/>
              <a:t>По моему мнению…</a:t>
            </a:r>
          </a:p>
          <a:p>
            <a:r>
              <a:rPr lang="ru-RU" dirty="0" smtClean="0"/>
              <a:t>Некоторые люди полагают, что…</a:t>
            </a:r>
          </a:p>
          <a:p>
            <a:r>
              <a:rPr lang="ru-RU" dirty="0" smtClean="0"/>
              <a:t>Я не сомневаюсь, что…</a:t>
            </a:r>
          </a:p>
          <a:p>
            <a:r>
              <a:rPr lang="ru-RU" dirty="0" smtClean="0"/>
              <a:t>Я уверен, что…</a:t>
            </a:r>
          </a:p>
          <a:p>
            <a:r>
              <a:rPr lang="ru-RU" dirty="0" smtClean="0"/>
              <a:t>Не случайно…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</a:t>
            </a:r>
            <a:r>
              <a:rPr lang="ru-RU" dirty="0" smtClean="0">
                <a:solidFill>
                  <a:srgbClr val="FF0000"/>
                </a:solidFill>
              </a:rPr>
              <a:t>Домашнее задание: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b="1" dirty="0" smtClean="0">
                <a:solidFill>
                  <a:srgbClr val="0066FF"/>
                </a:solidFill>
              </a:rPr>
              <a:t>Подготовить к следующему уроку рассказ о любой книге, которую вы прочитали летом.</a:t>
            </a:r>
            <a:endParaRPr lang="ru-RU" sz="4000" b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</TotalTime>
  <Words>110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Книга  в жизни человека</vt:lpstr>
      <vt:lpstr>Отгадайте загадку</vt:lpstr>
      <vt:lpstr>Почему книгу называют  « ОКНОМ В МИР»?</vt:lpstr>
      <vt:lpstr>Какую книгу можно назвать источником информации?</vt:lpstr>
      <vt:lpstr>Может ли кино и телевидение заменить книгу?</vt:lpstr>
      <vt:lpstr>      Домашнее задание: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Книга  в жизни человека</dc:title>
  <dc:creator>Nike</dc:creator>
  <cp:lastModifiedBy>volum</cp:lastModifiedBy>
  <cp:revision>5</cp:revision>
  <dcterms:created xsi:type="dcterms:W3CDTF">2011-09-08T10:52:55Z</dcterms:created>
  <dcterms:modified xsi:type="dcterms:W3CDTF">2015-01-31T15:13:20Z</dcterms:modified>
</cp:coreProperties>
</file>