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68" r:id="rId4"/>
    <p:sldId id="270" r:id="rId5"/>
    <p:sldId id="272" r:id="rId6"/>
    <p:sldId id="266" r:id="rId7"/>
    <p:sldId id="29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3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2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5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1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1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5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7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5DE2-8F41-4A00-97E2-042F5FAC2DCA}" type="datetimeFigureOut">
              <a:rPr lang="ru-RU" smtClean="0"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1F09-32FA-4A85-86C3-D6AE8D96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vasilec.ru/" TargetMode="External"/><Relationship Id="rId7" Type="http://schemas.openxmlformats.org/officeDocument/2006/relationships/hyperlink" Target="http://www.neizvestniy-geniy.ru/cat/playcasts/playcast1/514753.html?author&amp;wup=1587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keep.ws/index.php?newsid=2183" TargetMode="External"/><Relationship Id="rId5" Type="http://schemas.openxmlformats.org/officeDocument/2006/relationships/hyperlink" Target="http://ikeep.ws/" TargetMode="External"/><Relationship Id="rId4" Type="http://schemas.openxmlformats.org/officeDocument/2006/relationships/hyperlink" Target="http://vasilec.ru/children/learn-to-draw/bullfinc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r="11099"/>
          <a:stretch/>
        </p:blipFill>
        <p:spPr bwMode="auto">
          <a:xfrm>
            <a:off x="0" y="1503"/>
            <a:ext cx="9144000" cy="69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ердце 2"/>
          <p:cNvSpPr/>
          <p:nvPr/>
        </p:nvSpPr>
        <p:spPr>
          <a:xfrm>
            <a:off x="755576" y="980728"/>
            <a:ext cx="7560840" cy="5877272"/>
          </a:xfrm>
          <a:prstGeom prst="hear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3660" y="1881009"/>
            <a:ext cx="3594539" cy="32635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4649192" y="1880661"/>
            <a:ext cx="3732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Снегирь 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6804248" y="6171318"/>
            <a:ext cx="851608" cy="7647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bg1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6255" y="166995"/>
            <a:ext cx="62027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1. В центре листа  нарисуй  круг.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467959" cy="123238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1701388"/>
            <a:ext cx="7236296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2. Нарисованный круг подели наискосок линией так, как–будто ты отрезаешь себе большую часть апельсина,  а младшему братишке – поменьше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(он же маленький,  много не съест)!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Это будет линия спинки нашей птички.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54" y="166995"/>
            <a:ext cx="2081847" cy="208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18" y="4653136"/>
            <a:ext cx="2553000" cy="22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5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bg1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507" y="-5239"/>
            <a:ext cx="9114493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3. В верхней части большой дольки скругли край.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 Это у нас голова птички. Спереди нарисуй клюв.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Нижнюю часть наклонной линии спинки продли 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сделай из неё хвост так, как нарисовано на картинке.           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6406" y="3480457"/>
            <a:ext cx="786197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4. Нарисуй снегирю глаз. От животика нарисуй две линии  – это буду ножки.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74" y="1651925"/>
            <a:ext cx="2366010" cy="20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60" y="4385215"/>
            <a:ext cx="2545514" cy="247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3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bg1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1347" y="189221"/>
            <a:ext cx="569156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5. Закрась глазик тёмным. Нарисуй птичке крылышко. Пририсуй на палочках – ножках пальчики.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Сотри линии построения рисунка ластиком.  Ещё раз наведи рисунок карандашом по- чётче.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            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35" y="4098385"/>
            <a:ext cx="2978205" cy="22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347" y="3808015"/>
            <a:ext cx="592364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6. Теперь птичку можно раскрасить в цвета снегиря.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рисунок приклеить на картон и вырезать, то такими красивыми птичками можно украсить ёлку или кормушку.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95" y="333718"/>
            <a:ext cx="2601556" cy="23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4000">
              <a:schemeClr val="bg1">
                <a:alpha val="74000"/>
                <a:lumMod val="86000"/>
              </a:schemeClr>
            </a:gs>
            <a:gs pos="11000">
              <a:srgbClr val="9999FF"/>
            </a:gs>
            <a:gs pos="85000">
              <a:srgbClr val="2E6792">
                <a:alpha val="98000"/>
                <a:lumMod val="95000"/>
                <a:lumOff val="5000"/>
              </a:srgbClr>
            </a:gs>
            <a:gs pos="73000">
              <a:srgbClr val="3333CC">
                <a:alpha val="52000"/>
                <a:lumMod val="64000"/>
              </a:srgbClr>
            </a:gs>
            <a:gs pos="45000">
              <a:srgbClr val="1170FF">
                <a:alpha val="73000"/>
              </a:srgbClr>
            </a:gs>
            <a:gs pos="100000">
              <a:srgbClr val="007FDE">
                <a:lumMod val="40000"/>
                <a:lumOff val="60000"/>
                <a:alpha val="67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-fotki.yandex.ru/get/5410/80145198.44/0_64b33_37133070_XL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654" y="1"/>
            <a:ext cx="5614988" cy="68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20" y="5847081"/>
            <a:ext cx="1416768" cy="10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5944" y="5157192"/>
            <a:ext cx="1268078" cy="98535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405" flipH="1">
            <a:off x="2248749" y="3517455"/>
            <a:ext cx="1290547" cy="100281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4531" y="1170429"/>
            <a:ext cx="1088915" cy="84613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841" flipH="1">
            <a:off x="1802380" y="1981646"/>
            <a:ext cx="1290547" cy="100281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79" y="1170429"/>
            <a:ext cx="1149410" cy="88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07" y="399233"/>
            <a:ext cx="945787" cy="7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10" y="2703489"/>
            <a:ext cx="945787" cy="7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0592">
            <a:off x="6195310" y="4366919"/>
            <a:ext cx="945787" cy="7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8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626758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vasilec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children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learn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draw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bullfinch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html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этапы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ikeep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ws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index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php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?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newsid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2183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снегирь поэтапно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www.neizvestniy-geniy.r…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рисунок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Управляющая кнопка: домой 1">
            <a:hlinkClick r:id="rId8" action="ppaction://hlinksldjump" highlightClick="1"/>
          </p:cNvPr>
          <p:cNvSpPr/>
          <p:nvPr/>
        </p:nvSpPr>
        <p:spPr>
          <a:xfrm>
            <a:off x="8262509" y="5428072"/>
            <a:ext cx="826392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183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66</cp:revision>
  <dcterms:created xsi:type="dcterms:W3CDTF">2012-12-16T18:54:18Z</dcterms:created>
  <dcterms:modified xsi:type="dcterms:W3CDTF">2012-12-30T16:39:52Z</dcterms:modified>
</cp:coreProperties>
</file>