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90BDB-7C60-4F62-A49D-4178B473951E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04F27-2D78-4DAB-BB17-38F379D38A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5730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90BDB-7C60-4F62-A49D-4178B473951E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04F27-2D78-4DAB-BB17-38F379D38A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251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90BDB-7C60-4F62-A49D-4178B473951E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04F27-2D78-4DAB-BB17-38F379D38A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4298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90BDB-7C60-4F62-A49D-4178B473951E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04F27-2D78-4DAB-BB17-38F379D38A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642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90BDB-7C60-4F62-A49D-4178B473951E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04F27-2D78-4DAB-BB17-38F379D38A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2544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90BDB-7C60-4F62-A49D-4178B473951E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04F27-2D78-4DAB-BB17-38F379D38A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5166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90BDB-7C60-4F62-A49D-4178B473951E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04F27-2D78-4DAB-BB17-38F379D38A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972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90BDB-7C60-4F62-A49D-4178B473951E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04F27-2D78-4DAB-BB17-38F379D38A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2282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90BDB-7C60-4F62-A49D-4178B473951E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04F27-2D78-4DAB-BB17-38F379D38A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1956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90BDB-7C60-4F62-A49D-4178B473951E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04F27-2D78-4DAB-BB17-38F379D38A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8595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90BDB-7C60-4F62-A49D-4178B473951E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04F27-2D78-4DAB-BB17-38F379D38A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791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90BDB-7C60-4F62-A49D-4178B473951E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04F27-2D78-4DAB-BB17-38F379D38A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7348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nayrok.ru/uploads/posts/2011-10/1319191306_detskie-fon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5" y="5628"/>
            <a:ext cx="910340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1680" y="1628801"/>
            <a:ext cx="4032448" cy="1368151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Фонетическая разминка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2852936"/>
            <a:ext cx="4824536" cy="3384376"/>
          </a:xfrm>
        </p:spPr>
        <p:txBody>
          <a:bodyPr numCol="2">
            <a:normAutofit fontScale="70000" lnSpcReduction="20000"/>
          </a:bodyPr>
          <a:lstStyle/>
          <a:p>
            <a:pPr algn="just"/>
            <a:r>
              <a:rPr lang="en-US" sz="5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5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caet</a:t>
            </a:r>
            <a:r>
              <a:rPr lang="en-US" sz="5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sz="5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5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5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5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5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raebit</a:t>
            </a:r>
            <a:r>
              <a:rPr lang="en-US" sz="5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5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5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pig</a:t>
            </a:r>
            <a:r>
              <a:rPr lang="en-US" sz="5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5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en-US" sz="5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5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5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:]</a:t>
            </a:r>
            <a:endParaRPr lang="ru-RU" sz="5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5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5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hen]	</a:t>
            </a:r>
            <a:endParaRPr lang="ru-RU" sz="52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5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5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red]	</a:t>
            </a:r>
            <a:endParaRPr lang="ru-RU" sz="52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5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5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skip</a:t>
            </a:r>
            <a:r>
              <a:rPr lang="en-US" sz="5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ru-RU" sz="52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5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5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ten]</a:t>
            </a:r>
            <a:endParaRPr lang="ru-RU" sz="5200" b="1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5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5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dans</a:t>
            </a:r>
            <a:r>
              <a:rPr lang="en-US" sz="5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ru-RU" sz="52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5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5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faiv</a:t>
            </a:r>
            <a:r>
              <a:rPr lang="en-US" sz="5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5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5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52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sevn</a:t>
            </a:r>
            <a:r>
              <a:rPr lang="en-US" sz="5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5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[swim</a:t>
            </a:r>
            <a:r>
              <a:rPr lang="en-US" sz="5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ru-RU" sz="5200" b="1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09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nayrok.ru/uploads/posts/2011-10/1319987940_smesharik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44" y="12897"/>
            <a:ext cx="9034851" cy="6789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466728" cy="1138138"/>
          </a:xfrm>
        </p:spPr>
        <p:txBody>
          <a:bodyPr>
            <a:normAutofit fontScale="90000"/>
          </a:bodyPr>
          <a:lstStyle/>
          <a:p>
            <a:r>
              <a:rPr lang="ru-RU" b="1" i="1" u="sng" dirty="0">
                <a:solidFill>
                  <a:srgbClr val="FFC000"/>
                </a:solidFill>
              </a:rPr>
              <a:t>названия движений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3682752" cy="3268960"/>
          </a:xfrm>
        </p:spPr>
        <p:txBody>
          <a:bodyPr/>
          <a:lstStyle/>
          <a:p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Dance</a:t>
            </a:r>
          </a:p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skip</a:t>
            </a:r>
            <a:endParaRPr 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swim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6" name="Picture 8" descr="http://www.tunnel.ru/i/997/1335727448710006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8457" y="980728"/>
            <a:ext cx="3308304" cy="4516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070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endem.ru/uploads/posts/2010-07/1278501198_smeshariki-na-polya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59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0" y="836712"/>
            <a:ext cx="3250704" cy="1858218"/>
          </a:xfrm>
        </p:spPr>
        <p:txBody>
          <a:bodyPr>
            <a:normAutofit/>
          </a:bodyPr>
          <a:lstStyle/>
          <a:p>
            <a:r>
              <a:rPr lang="ru-RU" sz="2800" b="1" i="1" u="sng" dirty="0">
                <a:solidFill>
                  <a:srgbClr val="FF0000"/>
                </a:solidFill>
              </a:rPr>
              <a:t>слова-числительные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60032" y="2276872"/>
            <a:ext cx="3250704" cy="3989040"/>
          </a:xfrm>
        </p:spPr>
        <p:txBody>
          <a:bodyPr/>
          <a:lstStyle/>
          <a:p>
            <a:pPr algn="ctr"/>
            <a:r>
              <a:rPr lang="en-US" b="1" i="1" dirty="0" smtClean="0"/>
              <a:t>Seven</a:t>
            </a:r>
            <a:endParaRPr lang="en-US" b="1" i="1" dirty="0"/>
          </a:p>
          <a:p>
            <a:pPr algn="ctr"/>
            <a:r>
              <a:rPr lang="en-US" b="1" i="1" dirty="0" smtClean="0"/>
              <a:t>Ten</a:t>
            </a:r>
          </a:p>
          <a:p>
            <a:pPr algn="ctr"/>
            <a:r>
              <a:rPr lang="ru-RU" b="1" i="1" dirty="0" smtClean="0"/>
              <a:t> </a:t>
            </a:r>
            <a:r>
              <a:rPr lang="en-US" b="1" i="1" dirty="0" smtClean="0"/>
              <a:t>five</a:t>
            </a:r>
            <a:endParaRPr lang="en-US" b="1" i="1" dirty="0"/>
          </a:p>
          <a:p>
            <a:pPr algn="ctr"/>
            <a:r>
              <a:rPr lang="ru-RU" b="1" i="1" dirty="0" smtClean="0"/>
              <a:t> </a:t>
            </a:r>
            <a:r>
              <a:rPr lang="en-US" b="1" i="1" dirty="0"/>
              <a:t>two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655385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://www.po4emu4ki.ru/ramki-smesariki/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019" y="0"/>
            <a:ext cx="918101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764704"/>
            <a:ext cx="5472608" cy="652934"/>
          </a:xfrm>
        </p:spPr>
        <p:txBody>
          <a:bodyPr>
            <a:normAutofit fontScale="90000"/>
          </a:bodyPr>
          <a:lstStyle/>
          <a:p>
            <a:r>
              <a:rPr lang="ru-RU" b="1" i="1" u="sng" dirty="0" smtClean="0">
                <a:solidFill>
                  <a:srgbClr val="FF0000"/>
                </a:solidFill>
              </a:rPr>
              <a:t>животные </a:t>
            </a:r>
            <a:r>
              <a:rPr lang="ru-RU" b="1" i="1" u="sng" dirty="0">
                <a:solidFill>
                  <a:srgbClr val="FF0000"/>
                </a:solidFill>
              </a:rPr>
              <a:t>и </a:t>
            </a:r>
            <a:r>
              <a:rPr lang="ru-RU" b="1" i="1" u="sng" dirty="0" smtClean="0">
                <a:solidFill>
                  <a:srgbClr val="FF0000"/>
                </a:solidFill>
              </a:rPr>
              <a:t>птицы</a:t>
            </a:r>
            <a:endParaRPr lang="ru-RU" b="1" i="1" u="sng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3688" y="1556792"/>
            <a:ext cx="6048672" cy="4569371"/>
          </a:xfrm>
        </p:spPr>
        <p:txBody>
          <a:bodyPr numCol="2"/>
          <a:lstStyle/>
          <a:p>
            <a:r>
              <a:rPr lang="en-US" b="1" i="1" dirty="0" smtClean="0"/>
              <a:t>Cat</a:t>
            </a:r>
            <a:endParaRPr lang="ru-RU" b="1" i="1" dirty="0"/>
          </a:p>
          <a:p>
            <a:r>
              <a:rPr lang="en-US" b="1" i="1" dirty="0" smtClean="0"/>
              <a:t>Pig</a:t>
            </a:r>
            <a:endParaRPr lang="ru-RU" b="1" i="1" dirty="0"/>
          </a:p>
          <a:p>
            <a:endParaRPr lang="ru-RU" b="1" i="1" dirty="0" smtClean="0"/>
          </a:p>
          <a:p>
            <a:endParaRPr lang="ru-RU" b="1" i="1" dirty="0"/>
          </a:p>
          <a:p>
            <a:endParaRPr lang="ru-RU" b="1" i="1" dirty="0" smtClean="0"/>
          </a:p>
          <a:p>
            <a:endParaRPr lang="ru-RU" b="1" i="1" dirty="0"/>
          </a:p>
          <a:p>
            <a:endParaRPr lang="ru-RU" b="1" i="1" dirty="0" smtClean="0"/>
          </a:p>
          <a:p>
            <a:r>
              <a:rPr lang="en-US" b="1" i="1" dirty="0" smtClean="0"/>
              <a:t>Hen</a:t>
            </a:r>
            <a:endParaRPr lang="ru-RU" b="1" i="1" dirty="0" smtClean="0"/>
          </a:p>
          <a:p>
            <a:r>
              <a:rPr lang="ru-RU" b="1" i="1" dirty="0" smtClean="0"/>
              <a:t> </a:t>
            </a:r>
            <a:r>
              <a:rPr lang="en-US" b="1" i="1" dirty="0"/>
              <a:t>rabbit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8954530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26</Words>
  <Application>Microsoft Office PowerPoint</Application>
  <PresentationFormat>Экран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Фонетическая разминка</vt:lpstr>
      <vt:lpstr>названия движений</vt:lpstr>
      <vt:lpstr>слова-числительные</vt:lpstr>
      <vt:lpstr>животные и птицы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Фонетическая разминка</dc:title>
  <dc:creator>Ксюша</dc:creator>
  <cp:lastModifiedBy>Ксюша</cp:lastModifiedBy>
  <cp:revision>3</cp:revision>
  <dcterms:created xsi:type="dcterms:W3CDTF">2014-12-01T18:23:12Z</dcterms:created>
  <dcterms:modified xsi:type="dcterms:W3CDTF">2014-12-01T18:45:56Z</dcterms:modified>
</cp:coreProperties>
</file>