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33"/>
    <a:srgbClr val="CC00FF"/>
    <a:srgbClr val="008080"/>
    <a:srgbClr val="FF0000"/>
    <a:srgbClr val="990033"/>
    <a:srgbClr val="FF5050"/>
    <a:srgbClr val="000099"/>
    <a:srgbClr val="008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C187-4440-4AE3-AFA0-948CBE96A4C9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444A-9F02-4255-A3D3-A53343EDDA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wm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9" y="1628800"/>
            <a:ext cx="7896745" cy="5021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zver\Desktop\Рисунки компьютер и книга\книг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403853" cy="27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zver\Desktop\Рисунки компьютер и книга\комп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843015" cy="27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0439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5050"/>
                </a:solidFill>
                <a:effectLst/>
              </a:rPr>
              <a:t>Необходимо ли общение с книгой в эпоху глобальной компьютеризации</a:t>
            </a:r>
            <a:r>
              <a:rPr lang="ru-RU" sz="3600" b="1" dirty="0">
                <a:ln w="11430"/>
                <a:solidFill>
                  <a:srgbClr val="FF505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44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1.Что доступнее и удобнее при получении информации, книга или компьютер?</a:t>
            </a:r>
          </a:p>
        </p:txBody>
      </p:sp>
      <p:pic>
        <p:nvPicPr>
          <p:cNvPr id="2050" name="Picture 2" descr="twelvesouth_bookbook_macbook_cover_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91" l="179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4" y="2276872"/>
            <a:ext cx="7056784" cy="430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332656"/>
            <a:ext cx="871296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 startAt="2"/>
            </a:pPr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безопаснее при </a:t>
            </a:r>
            <a:r>
              <a:rPr lang="ru-RU" sz="3600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использовании для здоровья человека</a:t>
            </a:r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074" name="Picture 2" descr="1316085832_pkiknig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984776" cy="425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	Что играет большую роль в развитии </a:t>
            </a:r>
            <a:r>
              <a:rPr lang="ru-RU" sz="3600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интеллектуальных</a:t>
            </a:r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творческих способностей, </a:t>
            </a:r>
            <a:r>
              <a:rPr lang="ru-RU" sz="3600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мыслительной  </a:t>
            </a:r>
            <a:r>
              <a:rPr lang="ru-RU" sz="3600" b="1" dirty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активности ребёнка?</a:t>
            </a:r>
          </a:p>
        </p:txBody>
      </p:sp>
      <p:pic>
        <p:nvPicPr>
          <p:cNvPr id="4099" name="Picture 3" descr="0_235f6_9c989af6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675">
            <a:off x="251520" y="3050962"/>
            <a:ext cx="3960440" cy="331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uzver\AppData\Local\Microsoft\Windows\Temporary Internet Files\Content.IE5\7Z1Z102W\MC9004316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3656"/>
            <a:ext cx="3971970" cy="36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" t="33894" r="-174"/>
          <a:stretch/>
        </p:blipFill>
        <p:spPr bwMode="auto">
          <a:xfrm>
            <a:off x="1673931" y="2564904"/>
            <a:ext cx="5580113" cy="36888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	С каким из этих объектов ребёнок раньше начнёт своё общение?</a:t>
            </a:r>
          </a:p>
        </p:txBody>
      </p:sp>
    </p:spTree>
    <p:extLst>
      <p:ext uri="{BB962C8B-B14F-4D97-AF65-F5344CB8AC3E}">
        <p14:creationId xmlns:p14="http://schemas.microsoft.com/office/powerpoint/2010/main" val="33589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146" name="Picture 2" descr="76958409_4278666_57103182139imagesjpg620x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84" r="99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816424" cy="369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	Что представляет собой интеллектуальную и культурную ценность </a:t>
            </a:r>
            <a:r>
              <a:rPr lang="ru-RU" sz="3600" b="1" dirty="0" smtClean="0">
                <a:ln w="11430"/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нации?</a:t>
            </a:r>
            <a:endParaRPr lang="ru-RU" sz="3600" b="1" dirty="0">
              <a:ln w="11430"/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21" y="2710933"/>
            <a:ext cx="4320480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7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	Что позволит сохранить леса и реки нашей планеты?</a:t>
            </a:r>
          </a:p>
        </p:txBody>
      </p:sp>
      <p:pic>
        <p:nvPicPr>
          <p:cNvPr id="7170" name="Picture 2" descr="x_12deca7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28392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0_689d2_4b7de3a3_X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1225"/>
            <a:ext cx="4104456" cy="43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nter">
    <a:dk1>
      <a:sysClr val="windowText" lastClr="000000"/>
    </a:dk1>
    <a:lt1>
      <a:sysClr val="window" lastClr="FFFFFF"/>
    </a:lt1>
    <a:dk2>
      <a:srgbClr val="1F7BB6"/>
    </a:dk2>
    <a:lt2>
      <a:srgbClr val="C5E1FE"/>
    </a:lt2>
    <a:accent1>
      <a:srgbClr val="B2BDC1"/>
    </a:accent1>
    <a:accent2>
      <a:srgbClr val="767D83"/>
    </a:accent2>
    <a:accent3>
      <a:srgbClr val="3E505C"/>
    </a:accent3>
    <a:accent4>
      <a:srgbClr val="386489"/>
    </a:accent4>
    <a:accent5>
      <a:srgbClr val="4C80AF"/>
    </a:accent5>
    <a:accent6>
      <a:srgbClr val="7DA7D1"/>
    </a:accent6>
    <a:hlink>
      <a:srgbClr val="408080"/>
    </a:hlink>
    <a:folHlink>
      <a:srgbClr val="5EAEAE"/>
    </a:folHlink>
  </a:clrScheme>
</a:themeOverride>
</file>

<file path=ppt/theme/themeOverride2.xml><?xml version="1.0" encoding="utf-8"?>
<a:themeOverride xmlns:a="http://schemas.openxmlformats.org/drawingml/2006/main">
  <a:clrScheme name="Winter">
    <a:dk1>
      <a:sysClr val="windowText" lastClr="000000"/>
    </a:dk1>
    <a:lt1>
      <a:sysClr val="window" lastClr="FFFFFF"/>
    </a:lt1>
    <a:dk2>
      <a:srgbClr val="1F7BB6"/>
    </a:dk2>
    <a:lt2>
      <a:srgbClr val="C5E1FE"/>
    </a:lt2>
    <a:accent1>
      <a:srgbClr val="B2BDC1"/>
    </a:accent1>
    <a:accent2>
      <a:srgbClr val="767D83"/>
    </a:accent2>
    <a:accent3>
      <a:srgbClr val="3E505C"/>
    </a:accent3>
    <a:accent4>
      <a:srgbClr val="386489"/>
    </a:accent4>
    <a:accent5>
      <a:srgbClr val="4C80AF"/>
    </a:accent5>
    <a:accent6>
      <a:srgbClr val="7DA7D1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179</TotalTime>
  <Words>38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user</cp:lastModifiedBy>
  <cp:revision>28</cp:revision>
  <dcterms:created xsi:type="dcterms:W3CDTF">2013-01-29T05:52:30Z</dcterms:created>
  <dcterms:modified xsi:type="dcterms:W3CDTF">2014-01-02T19:07:29Z</dcterms:modified>
</cp:coreProperties>
</file>