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A931F8A-7C96-441D-8921-23C5D6FFA05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A66331-D29D-465F-B2AC-6F62E085086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31F8A-7C96-441D-8921-23C5D6FFA05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66331-D29D-465F-B2AC-6F62E0850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31F8A-7C96-441D-8921-23C5D6FFA05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66331-D29D-465F-B2AC-6F62E0850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21D1A-C3C2-4968-8957-888C5CC05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C2BD0-91A7-42A9-AC51-5BCD5D9A6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44ED0-1EB2-421D-8467-518D3DA0E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F49D5-D6DA-4067-9E18-0BBC95DBD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31F8A-7C96-441D-8921-23C5D6FFA05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66331-D29D-465F-B2AC-6F62E0850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A931F8A-7C96-441D-8921-23C5D6FFA05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A66331-D29D-465F-B2AC-6F62E08508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31F8A-7C96-441D-8921-23C5D6FFA05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6A66331-D29D-465F-B2AC-6F62E08508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31F8A-7C96-441D-8921-23C5D6FFA05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6A66331-D29D-465F-B2AC-6F62E0850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31F8A-7C96-441D-8921-23C5D6FFA05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66331-D29D-465F-B2AC-6F62E085086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31F8A-7C96-441D-8921-23C5D6FFA05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66331-D29D-465F-B2AC-6F62E08508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A931F8A-7C96-441D-8921-23C5D6FFA05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A66331-D29D-465F-B2AC-6F62E08508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A931F8A-7C96-441D-8921-23C5D6FFA05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A66331-D29D-465F-B2AC-6F62E08508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A931F8A-7C96-441D-8921-23C5D6FFA05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6A66331-D29D-465F-B2AC-6F62E085086D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&#1085;&#1077;&#1085;&#1094;&#1099;%20&#1086;%20&#1085;&#1080;&#1093;.doc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90;&#1091;&#1085;&#1076;&#1088;&#1072;%20&#1080;%20&#1095;&#1077;&#1083;&#1086;&#1074;&#1077;&#1082;.doc" TargetMode="External"/><Relationship Id="rId1" Type="http://schemas.openxmlformats.org/officeDocument/2006/relationships/slideLayout" Target="../slideLayouts/slideLayout15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69;&#1082;&#1086;&#1083;&#1086;&#1075;&#1080;&#1095;&#1077;&#1089;&#1082;&#1080;&#1081;%20&#1082;&#1088;&#1080;&#1079;&#1080;&#1089;%20&#1088;&#1086;&#1089;&#1089;&#1080;&#1081;&#1089;&#1082;&#1086;&#1081;%20&#1090;&#1091;&#1085;&#1076;&#1088;&#1099;.doc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56;&#1040;&#1057;&#1058;&#1048;&#1058;&#1045;&#1051;&#1068;&#1053;&#1054;&#1057;&#1058;&#1068;%20&#1090;&#1072;&#1081;&#1084;&#1099;&#1088;&#1089;&#1082;&#1080;&#1081;%20&#1079;&#1072;&#1087;&#1086;&#1074;&#1077;&#1076;&#1085;&#1080;&#1082;.doc" TargetMode="External"/><Relationship Id="rId2" Type="http://schemas.openxmlformats.org/officeDocument/2006/relationships/hyperlink" Target="&#1046;&#1048;&#1042;&#1054;&#1058;&#1053;&#1067;&#1049;%20&#1052;&#1048;&#1056;%20&#1090;&#1072;&#1081;&#1084;&#1099;&#1088;&#1089;&#1082;&#1080;&#1081;%20&#1079;&#1072;&#1087;&#1086;&#1074;&#1077;&#1076;&#1085;&#1080;&#1082;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animal.ru/" TargetMode="External"/><Relationship Id="rId2" Type="http://schemas.openxmlformats.org/officeDocument/2006/relationships/hyperlink" Target="http://oopt.info/taimy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ages.yandex.ru/" TargetMode="External"/><Relationship Id="rId4" Type="http://schemas.openxmlformats.org/officeDocument/2006/relationships/hyperlink" Target="http://ru.wikipedia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41;&#1040;&#1056;&#1040;&#1053;%20&#1057;&#1053;&#1045;&#1046;&#1053;&#1067;&#1049;.do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51;&#1077;&#1084;&#1084;&#1080;&#1085;&#1075;&#1080;.do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82;&#1091;&#1083;&#1080;&#1082;%20&#1086;%20&#1085;&#1105;&#1084;.doc" TargetMode="External"/><Relationship Id="rId2" Type="http://schemas.openxmlformats.org/officeDocument/2006/relationships/hyperlink" Target="&#1050;&#1056;&#1045;&#1063;&#1045;&#1058;%20&#1086;%20&#1085;&#1105;&#1084;.doc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&#1046;&#1048;&#1042;&#1054;&#1058;&#1053;&#1067;&#1049;%20&#1052;&#1048;&#1056;.doc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43;&#1059;&#1057;&#1068;%20&#1057;&#1045;&#1056;&#1067;&#1049;%20&#1086;%20&#1085;&#1105;&#1084;.do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Ягель – пища для северных оленей</a:t>
            </a:r>
          </a:p>
        </p:txBody>
      </p:sp>
      <p:pic>
        <p:nvPicPr>
          <p:cNvPr id="104453" name="Picture 5" descr="ягель едят олен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84313"/>
            <a:ext cx="7704138" cy="5122862"/>
          </a:xfrm>
          <a:noFill/>
          <a:ln w="57150">
            <a:solidFill>
              <a:schemeClr val="accent2"/>
            </a:solidFill>
          </a:ln>
        </p:spPr>
      </p:pic>
      <p:sp>
        <p:nvSpPr>
          <p:cNvPr id="2048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35825" y="6092825"/>
            <a:ext cx="576263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"/>
              <a:t>далее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1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Народы тундры - </a:t>
            </a:r>
            <a:r>
              <a:rPr lang="ru-RU" smtClean="0">
                <a:hlinkClick r:id="rId2" action="ppaction://hlinkfile" tooltip="о ненцах"/>
              </a:rPr>
              <a:t>ненцы</a:t>
            </a:r>
            <a:endParaRPr lang="ru-RU" smtClean="0"/>
          </a:p>
        </p:txBody>
      </p:sp>
      <p:pic>
        <p:nvPicPr>
          <p:cNvPr id="94215" name="Picture 7" descr="ненцы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201659"/>
            <a:ext cx="4038600" cy="3327806"/>
          </a:xfrm>
          <a:noFill/>
          <a:ln w="57150">
            <a:solidFill>
              <a:schemeClr val="accent2"/>
            </a:solidFill>
          </a:ln>
        </p:spPr>
      </p:pic>
      <p:pic>
        <p:nvPicPr>
          <p:cNvPr id="94218" name="Picture 10" descr="ненцы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023984" y="1600200"/>
            <a:ext cx="3287032" cy="2189163"/>
          </a:xfrm>
          <a:noFill/>
          <a:ln w="57150">
            <a:solidFill>
              <a:schemeClr val="accent2"/>
            </a:solidFill>
          </a:ln>
        </p:spPr>
      </p:pic>
      <p:pic>
        <p:nvPicPr>
          <p:cNvPr id="94219" name="Picture 11" descr="ненцы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5029723" y="3941763"/>
            <a:ext cx="3275554" cy="2189162"/>
          </a:xfrm>
          <a:noFill/>
          <a:ln w="57150">
            <a:solidFill>
              <a:schemeClr val="accent2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Ханты</a:t>
            </a:r>
          </a:p>
        </p:txBody>
      </p:sp>
      <p:pic>
        <p:nvPicPr>
          <p:cNvPr id="126982" name="Picture 6" descr="хант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646238"/>
            <a:ext cx="6034616" cy="4525962"/>
          </a:xfrm>
          <a:noFill/>
          <a:ln w="57150">
            <a:solidFill>
              <a:schemeClr val="accent2"/>
            </a:solidFill>
          </a:ln>
        </p:spPr>
      </p:pic>
      <p:sp>
        <p:nvSpPr>
          <p:cNvPr id="29700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576263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"/>
              <a:t>Назад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hlinkClick r:id="rId2" action="ppaction://hlinkfile"/>
              </a:rPr>
              <a:t>ТУНДРА И ЧЕЛОВЕК</a:t>
            </a:r>
            <a:endParaRPr lang="ru-RU" smtClean="0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178175" cy="36290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smtClean="0"/>
              <a:t>В тундре ведётся поиск и добыча полезных ископаемых, в первую очередь нефти и газа.</a:t>
            </a:r>
          </a:p>
        </p:txBody>
      </p:sp>
      <p:pic>
        <p:nvPicPr>
          <p:cNvPr id="129031" name="Picture 7" descr="добыча нефти в тундр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35375" y="1590675"/>
            <a:ext cx="5257800" cy="3944938"/>
          </a:xfrm>
          <a:noFill/>
          <a:ln w="57150">
            <a:solidFill>
              <a:schemeClr val="accent2"/>
            </a:solidFill>
          </a:ln>
        </p:spPr>
      </p:pic>
      <p:sp>
        <p:nvSpPr>
          <p:cNvPr id="30725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4213" y="5949950"/>
            <a:ext cx="1008062" cy="719138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00"/>
              <a:t>Народы тундры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  <p:bldP spid="12902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Экологические проблемы</a:t>
            </a:r>
          </a:p>
        </p:txBody>
      </p:sp>
      <p:pic>
        <p:nvPicPr>
          <p:cNvPr id="131078" name="Picture 6" descr="газ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420938"/>
            <a:ext cx="2881312" cy="2257425"/>
          </a:xfrm>
          <a:noFill/>
          <a:ln w="57150">
            <a:solidFill>
              <a:schemeClr val="accent2"/>
            </a:solidFill>
          </a:ln>
        </p:spPr>
      </p:pic>
      <p:pic>
        <p:nvPicPr>
          <p:cNvPr id="131079" name="Picture 7" descr="нефть и газ в тундре">
            <a:hlinkClick r:id="rId3" action="ppaction://hlinkfile" tooltip="экологический кризис тундры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132138" y="1125538"/>
            <a:ext cx="5761037" cy="5616575"/>
          </a:xfrm>
          <a:ln w="57150">
            <a:solidFill>
              <a:schemeClr val="accent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hlinkClick r:id="rId2" action="ppaction://hlinkfile" tooltip="животный мир заповедника"/>
              </a:rPr>
              <a:t>ТАЙМЫРСКИЙ</a:t>
            </a:r>
            <a:r>
              <a:rPr lang="ru-RU" smtClean="0"/>
              <a:t> </a:t>
            </a:r>
            <a:r>
              <a:rPr lang="ru-RU" smtClean="0">
                <a:hlinkClick r:id="rId3" action="ppaction://hlinkfile" tooltip="Растительный мир заповедника"/>
              </a:rPr>
              <a:t>ЗАПОВЕДНИК</a:t>
            </a:r>
            <a:endParaRPr lang="ru-RU" smtClean="0"/>
          </a:p>
        </p:txBody>
      </p:sp>
      <p:pic>
        <p:nvPicPr>
          <p:cNvPr id="133125" name="Picture 5" descr="карта таймырский заповедник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91561" y="1646238"/>
            <a:ext cx="3960877" cy="4525962"/>
          </a:xfrm>
          <a:noFill/>
          <a:ln w="57150">
            <a:solidFill>
              <a:schemeClr val="accent2"/>
            </a:solidFill>
          </a:ln>
        </p:spPr>
      </p:pic>
      <p:sp>
        <p:nvSpPr>
          <p:cNvPr id="32772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576263" cy="433387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"/>
              <a:t>содержание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СПИСОК ИСТОЧНИКОВ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 typeface="Wingdings" pitchFamily="2" charset="2"/>
              <a:buAutoNum type="arabicPeriod"/>
              <a:defRPr/>
            </a:pPr>
            <a:r>
              <a:rPr lang="ru-RU" sz="2000" smtClean="0"/>
              <a:t>Плешаков А.А. Мир вокруг нас. Учеб. Для 4 кл. нач. шк. В 2 ч. – М.: Просвещение, 2006</a:t>
            </a:r>
          </a:p>
          <a:p>
            <a:pPr marL="609600" indent="-609600" eaLnBrk="1" hangingPunct="1">
              <a:lnSpc>
                <a:spcPct val="120000"/>
              </a:lnSpc>
              <a:buFont typeface="Wingdings" pitchFamily="2" charset="2"/>
              <a:buAutoNum type="arabicPeriod"/>
              <a:defRPr/>
            </a:pPr>
            <a:r>
              <a:rPr lang="ru-RU" sz="2000" smtClean="0"/>
              <a:t>Таймырский биосферный заповедник </a:t>
            </a:r>
            <a:r>
              <a:rPr lang="en-US" sz="2000" smtClean="0"/>
              <a:t>[</a:t>
            </a:r>
            <a:r>
              <a:rPr lang="ru-RU" sz="2000" smtClean="0"/>
              <a:t>Электронный ресурс</a:t>
            </a:r>
            <a:r>
              <a:rPr lang="en-US" sz="2000" smtClean="0"/>
              <a:t>] URL: </a:t>
            </a:r>
            <a:r>
              <a:rPr lang="en-US" sz="2000" smtClean="0">
                <a:hlinkClick r:id="rId2"/>
              </a:rPr>
              <a:t>http://oopt.info/taimyr/</a:t>
            </a:r>
            <a:r>
              <a:rPr lang="en-US" sz="2000" smtClean="0"/>
              <a:t> </a:t>
            </a:r>
            <a:r>
              <a:rPr lang="ru-RU" sz="2000" smtClean="0"/>
              <a:t>(дата обращения 19.06.09)</a:t>
            </a:r>
          </a:p>
          <a:p>
            <a:pPr marL="609600" indent="-609600" eaLnBrk="1" hangingPunct="1">
              <a:lnSpc>
                <a:spcPct val="120000"/>
              </a:lnSpc>
              <a:buFont typeface="Wingdings" pitchFamily="2" charset="2"/>
              <a:buAutoNum type="arabicPeriod"/>
              <a:defRPr/>
            </a:pPr>
            <a:r>
              <a:rPr lang="ru-RU" sz="2000" smtClean="0"/>
              <a:t>Баран снежный </a:t>
            </a:r>
            <a:r>
              <a:rPr lang="en-US" sz="2000" smtClean="0"/>
              <a:t>[</a:t>
            </a:r>
            <a:r>
              <a:rPr lang="ru-RU" sz="2000" smtClean="0"/>
              <a:t>Электронный ресурс</a:t>
            </a:r>
            <a:r>
              <a:rPr lang="en-US" sz="2000" smtClean="0"/>
              <a:t>] URL: </a:t>
            </a:r>
            <a:r>
              <a:rPr lang="en-US" sz="2000" smtClean="0">
                <a:hlinkClick r:id="rId3"/>
              </a:rPr>
              <a:t>http://www.floranimal.ru/</a:t>
            </a:r>
            <a:r>
              <a:rPr lang="en-US" sz="2000" smtClean="0"/>
              <a:t> </a:t>
            </a:r>
            <a:r>
              <a:rPr lang="ru-RU" sz="2000" smtClean="0"/>
              <a:t>(дата обращения 19.06.09)</a:t>
            </a:r>
          </a:p>
          <a:p>
            <a:pPr marL="609600" indent="-609600" eaLnBrk="1" hangingPunct="1">
              <a:lnSpc>
                <a:spcPct val="120000"/>
              </a:lnSpc>
              <a:buFont typeface="Wingdings" pitchFamily="2" charset="2"/>
              <a:buAutoNum type="arabicPeriod"/>
              <a:defRPr/>
            </a:pPr>
            <a:r>
              <a:rPr lang="ru-RU" sz="2000" smtClean="0"/>
              <a:t>Карликовая берёза </a:t>
            </a:r>
            <a:r>
              <a:rPr lang="en-US" sz="2000" smtClean="0"/>
              <a:t>[</a:t>
            </a:r>
            <a:r>
              <a:rPr lang="ru-RU" sz="2000" smtClean="0"/>
              <a:t>Электронный ресурс</a:t>
            </a:r>
            <a:r>
              <a:rPr lang="en-US" sz="2000" smtClean="0"/>
              <a:t>] URL: </a:t>
            </a:r>
            <a:r>
              <a:rPr lang="en-US" sz="2000" smtClean="0">
                <a:hlinkClick r:id="rId4"/>
              </a:rPr>
              <a:t>http://ru.wikipedia.org/</a:t>
            </a:r>
            <a:r>
              <a:rPr lang="en-US" sz="2000" smtClean="0"/>
              <a:t> </a:t>
            </a:r>
            <a:r>
              <a:rPr lang="ru-RU" sz="2000" smtClean="0"/>
              <a:t>(дата обращения 19.06.09)</a:t>
            </a:r>
          </a:p>
          <a:p>
            <a:pPr marL="609600" indent="-609600" eaLnBrk="1" hangingPunct="1">
              <a:lnSpc>
                <a:spcPct val="120000"/>
              </a:lnSpc>
              <a:buFont typeface="Wingdings" pitchFamily="2" charset="2"/>
              <a:buAutoNum type="arabicPeriod"/>
              <a:defRPr/>
            </a:pPr>
            <a:r>
              <a:rPr lang="ru-RU" sz="2000" smtClean="0"/>
              <a:t>Фотографии </a:t>
            </a:r>
            <a:r>
              <a:rPr lang="en-US" sz="2000" smtClean="0"/>
              <a:t>[</a:t>
            </a:r>
            <a:r>
              <a:rPr lang="ru-RU" sz="2000" smtClean="0"/>
              <a:t>Электронный ресурс</a:t>
            </a:r>
            <a:r>
              <a:rPr lang="en-US" sz="2000" smtClean="0"/>
              <a:t>] URL: </a:t>
            </a:r>
            <a:r>
              <a:rPr lang="en-US" sz="2000" smtClean="0">
                <a:hlinkClick r:id="rId5"/>
              </a:rPr>
              <a:t>http://images.yandex.ru</a:t>
            </a:r>
            <a:r>
              <a:rPr lang="en-US" sz="2000" smtClean="0"/>
              <a:t> </a:t>
            </a:r>
            <a:r>
              <a:rPr lang="ru-RU" sz="2000" smtClean="0"/>
              <a:t>(дата обращения 19.06.09)</a:t>
            </a:r>
          </a:p>
          <a:p>
            <a:pPr marL="609600" indent="-609600" eaLnBrk="1" hangingPunct="1">
              <a:lnSpc>
                <a:spcPct val="120000"/>
              </a:lnSpc>
              <a:buFont typeface="Wingdings" pitchFamily="2" charset="2"/>
              <a:buAutoNum type="arabicPeriod"/>
              <a:defRPr/>
            </a:pPr>
            <a:endParaRPr lang="en-US" sz="2000" smtClean="0"/>
          </a:p>
          <a:p>
            <a:pPr marL="609600" indent="-609600" eaLnBrk="1" hangingPunct="1">
              <a:lnSpc>
                <a:spcPct val="120000"/>
              </a:lnSpc>
              <a:buFont typeface="Wingdings" pitchFamily="2" charset="2"/>
              <a:buAutoNum type="arabicPeriod"/>
              <a:defRPr/>
            </a:pPr>
            <a:endParaRPr lang="ru-RU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3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Снежный баран</a:t>
            </a:r>
          </a:p>
        </p:txBody>
      </p:sp>
      <p:pic>
        <p:nvPicPr>
          <p:cNvPr id="89107" name="Picture 19" descr="снежный баран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1025" y="1646238"/>
            <a:ext cx="3021950" cy="4525962"/>
          </a:xfrm>
          <a:ln w="57150">
            <a:solidFill>
              <a:schemeClr val="accent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Тундровый волк</a:t>
            </a:r>
          </a:p>
        </p:txBody>
      </p:sp>
      <p:pic>
        <p:nvPicPr>
          <p:cNvPr id="87050" name="Picture 10" descr="тундровый волк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2004219"/>
            <a:ext cx="4762500" cy="3810000"/>
          </a:xfrm>
          <a:noFill/>
          <a:ln w="57150">
            <a:solidFill>
              <a:schemeClr val="accent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Лемминг</a:t>
            </a:r>
          </a:p>
        </p:txBody>
      </p:sp>
      <p:pic>
        <p:nvPicPr>
          <p:cNvPr id="113670" name="Picture 6" descr="лемминг">
            <a:hlinkClick r:id="rId2" action="ppaction://hlinkfile" tooltip="о леммингах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7467" y="1646238"/>
            <a:ext cx="5729066" cy="4525962"/>
          </a:xfrm>
          <a:ln w="57150">
            <a:solidFill>
              <a:schemeClr val="accent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hlinkClick r:id="rId2" action="ppaction://hlinkfile" tooltip="другие птицы"/>
              </a:rPr>
              <a:t>Птицы</a:t>
            </a:r>
            <a:endParaRPr lang="ru-RU" smtClean="0"/>
          </a:p>
        </p:txBody>
      </p:sp>
      <p:sp>
        <p:nvSpPr>
          <p:cNvPr id="122888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smtClean="0"/>
              <a:t>Лапландский подорожник</a:t>
            </a:r>
          </a:p>
        </p:txBody>
      </p:sp>
      <p:pic>
        <p:nvPicPr>
          <p:cNvPr id="122886" name="Picture 6" descr="кулик">
            <a:hlinkClick r:id="rId3" action="ppaction://hlinkfile" tooltip="о кулике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026799" y="1600200"/>
            <a:ext cx="3281401" cy="2189163"/>
          </a:xfrm>
          <a:ln w="57150">
            <a:solidFill>
              <a:schemeClr val="accent2"/>
            </a:solidFill>
          </a:ln>
        </p:spPr>
      </p:pic>
      <p:pic>
        <p:nvPicPr>
          <p:cNvPr id="122890" name="Picture 10" descr="лапланский подорожник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39750" y="3141663"/>
            <a:ext cx="3960813" cy="3521075"/>
          </a:xfrm>
          <a:noFill/>
          <a:ln w="57150">
            <a:solidFill>
              <a:schemeClr val="accent2"/>
            </a:solidFill>
          </a:ln>
        </p:spPr>
      </p:pic>
      <p:sp>
        <p:nvSpPr>
          <p:cNvPr id="24582" name="AutoShape 12">
            <a:hlinkClick r:id="rId6" action="ppaction://hlinkfile" highlightClick="1"/>
          </p:cNvPr>
          <p:cNvSpPr>
            <a:spLocks noChangeArrowheads="1"/>
          </p:cNvSpPr>
          <p:nvPr/>
        </p:nvSpPr>
        <p:spPr bwMode="auto">
          <a:xfrm>
            <a:off x="4643438" y="5949950"/>
            <a:ext cx="863600" cy="720725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"/>
              <a:t>Подробнее </a:t>
            </a:r>
          </a:p>
          <a:p>
            <a:pPr algn="ctr"/>
            <a:r>
              <a:rPr lang="ru-RU" sz="800"/>
              <a:t>о животном </a:t>
            </a:r>
          </a:p>
          <a:p>
            <a:pPr algn="ctr"/>
            <a:r>
              <a:rPr lang="ru-RU" sz="800"/>
              <a:t>мире тундры</a:t>
            </a:r>
          </a:p>
        </p:txBody>
      </p:sp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7596188" y="3644900"/>
            <a:ext cx="1141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Кулик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2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  <p:bldP spid="122888" grpId="0" build="p"/>
      <p:bldP spid="1228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СЕРЫЕ ГУСИ</a:t>
            </a:r>
          </a:p>
        </p:txBody>
      </p:sp>
      <p:pic>
        <p:nvPicPr>
          <p:cNvPr id="138249" name="Picture 9" descr="серые гуси">
            <a:hlinkClick r:id="rId2" action="ppaction://hlinkfile" tooltip="о серых гусях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0304" y="1646238"/>
            <a:ext cx="6363391" cy="4525962"/>
          </a:xfrm>
          <a:ln w="57150">
            <a:solidFill>
              <a:schemeClr val="accent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СЕРЫЙ ЖУРАВЛЬ</a:t>
            </a:r>
          </a:p>
        </p:txBody>
      </p:sp>
      <p:pic>
        <p:nvPicPr>
          <p:cNvPr id="120837" name="Picture 5" descr="серый журавль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332" y="1646238"/>
            <a:ext cx="4267336" cy="4525962"/>
          </a:xfrm>
          <a:noFill/>
          <a:ln w="57150">
            <a:solidFill>
              <a:schemeClr val="accent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5" name="Picture 9" descr="белая куропат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64564" y="1920589"/>
            <a:ext cx="2023872" cy="1548384"/>
          </a:xfrm>
          <a:noFill/>
          <a:ln w="57150">
            <a:solidFill>
              <a:schemeClr val="accent2"/>
            </a:solidFill>
          </a:ln>
        </p:spPr>
      </p:pic>
      <p:pic>
        <p:nvPicPr>
          <p:cNvPr id="91149" name="Picture 13" descr="сов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887610" y="1600200"/>
            <a:ext cx="1559779" cy="2189163"/>
          </a:xfrm>
          <a:noFill/>
          <a:ln w="57150">
            <a:solidFill>
              <a:schemeClr val="accent2"/>
            </a:solidFill>
          </a:ln>
        </p:spPr>
      </p:pic>
      <p:sp>
        <p:nvSpPr>
          <p:cNvPr id="91148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4581525"/>
            <a:ext cx="4464050" cy="576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Белая куропатка</a:t>
            </a:r>
          </a:p>
        </p:txBody>
      </p:sp>
      <p:sp>
        <p:nvSpPr>
          <p:cNvPr id="27653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5949950"/>
            <a:ext cx="865187" cy="719138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/>
              <a:t>Пищевая </a:t>
            </a:r>
          </a:p>
          <a:p>
            <a:pPr algn="ctr"/>
            <a:r>
              <a:rPr lang="ru-RU" sz="1000"/>
              <a:t>пирамида</a:t>
            </a: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5219700" y="5661025"/>
            <a:ext cx="1073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Сова</a:t>
            </a:r>
          </a:p>
          <a:p>
            <a:pPr>
              <a:defRPr/>
            </a:pP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27655" name="AutoShape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35150" y="6165850"/>
            <a:ext cx="576263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"/>
              <a:t>содержание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8" grpId="0" build="p"/>
      <p:bldP spid="911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ПИЩЕВАЯ ПИРАМИДА</a:t>
            </a:r>
          </a:p>
        </p:txBody>
      </p:sp>
      <p:graphicFrame>
        <p:nvGraphicFramePr>
          <p:cNvPr id="1026" name="Diagram 7"/>
          <p:cNvGraphicFramePr>
            <a:graphicFrameLocks/>
          </p:cNvGraphicFramePr>
          <p:nvPr>
            <p:ph idx="1"/>
          </p:nvPr>
        </p:nvGraphicFramePr>
        <p:xfrm>
          <a:off x="971550" y="1196975"/>
          <a:ext cx="7561263" cy="5532438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1032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9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"/>
              <a:t>содержание</a:t>
            </a:r>
          </a:p>
        </p:txBody>
      </p:sp>
      <p:sp>
        <p:nvSpPr>
          <p:cNvPr id="1033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589588"/>
            <a:ext cx="576263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назад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</TotalTime>
  <Words>170</Words>
  <Application>Microsoft Office PowerPoint</Application>
  <PresentationFormat>Экран (4:3)</PresentationFormat>
  <Paragraphs>43</Paragraphs>
  <Slides>15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Ягель – пища для северных оленей</vt:lpstr>
      <vt:lpstr>Снежный баран</vt:lpstr>
      <vt:lpstr>Тундровый волк</vt:lpstr>
      <vt:lpstr>Лемминг</vt:lpstr>
      <vt:lpstr>Птицы</vt:lpstr>
      <vt:lpstr>СЕРЫЕ ГУСИ</vt:lpstr>
      <vt:lpstr>СЕРЫЙ ЖУРАВЛЬ</vt:lpstr>
      <vt:lpstr>Слайд 8</vt:lpstr>
      <vt:lpstr>ПИЩЕВАЯ ПИРАМИДА</vt:lpstr>
      <vt:lpstr>Народы тундры - ненцы</vt:lpstr>
      <vt:lpstr>Ханты</vt:lpstr>
      <vt:lpstr>ТУНДРА И ЧЕЛОВЕК</vt:lpstr>
      <vt:lpstr>Экологические проблемы</vt:lpstr>
      <vt:lpstr>ТАЙМЫРСКИЙ ЗАПОВЕДНИК</vt:lpstr>
      <vt:lpstr>СПИСОК ИСТОЧНИКОВ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Ягель – пища для северных оленей</dc:title>
  <dc:creator>Admin</dc:creator>
  <cp:lastModifiedBy>Admin</cp:lastModifiedBy>
  <cp:revision>2</cp:revision>
  <dcterms:created xsi:type="dcterms:W3CDTF">2014-09-23T18:36:32Z</dcterms:created>
  <dcterms:modified xsi:type="dcterms:W3CDTF">2014-09-23T18:48:10Z</dcterms:modified>
</cp:coreProperties>
</file>