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B8B1-8205-4F03-AD79-84E12D445B36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FF9B-BD60-4D30-AB21-7B20267A9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B8B1-8205-4F03-AD79-84E12D445B36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FF9B-BD60-4D30-AB21-7B20267A9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B8B1-8205-4F03-AD79-84E12D445B36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FF9B-BD60-4D30-AB21-7B20267A9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DE462D9A-09B2-4675-A582-EDDCBCCD53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775F522B-AD27-4F6E-A2CA-F7421ED094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B8B1-8205-4F03-AD79-84E12D445B36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FF9B-BD60-4D30-AB21-7B20267A9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B8B1-8205-4F03-AD79-84E12D445B36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FF9B-BD60-4D30-AB21-7B20267A9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B8B1-8205-4F03-AD79-84E12D445B36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FF9B-BD60-4D30-AB21-7B20267A9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B8B1-8205-4F03-AD79-84E12D445B36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FF9B-BD60-4D30-AB21-7B20267A9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B8B1-8205-4F03-AD79-84E12D445B36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FF9B-BD60-4D30-AB21-7B20267A9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B8B1-8205-4F03-AD79-84E12D445B36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FF9B-BD60-4D30-AB21-7B20267A9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B8B1-8205-4F03-AD79-84E12D445B36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FF9B-BD60-4D30-AB21-7B20267A91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CB8B1-8205-4F03-AD79-84E12D445B36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BBFF9B-BD60-4D30-AB21-7B20267A91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DCB8B1-8205-4F03-AD79-84E12D445B36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BBFF9B-BD60-4D30-AB21-7B20267A91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Истории обыкновенных вещей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Отмеряющие </a:t>
            </a:r>
            <a:r>
              <a:rPr lang="ru-RU" dirty="0" smtClean="0"/>
              <a:t>время</a:t>
            </a:r>
          </a:p>
          <a:p>
            <a:r>
              <a:rPr lang="ru-RU" dirty="0" smtClean="0"/>
              <a:t>История создания часов</a:t>
            </a:r>
            <a:endParaRPr lang="ru-RU" dirty="0"/>
          </a:p>
          <a:p>
            <a:pPr algn="r"/>
            <a:r>
              <a:rPr lang="ru-RU" sz="2400" dirty="0" smtClean="0"/>
              <a:t>Учитель Марченкова И.В.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0" grpId="1" animBg="1"/>
      <p:bldP spid="205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История часов насчитывает тысячи лет.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800"/>
              <a:t>         Самые первые часы на земле – </a:t>
            </a:r>
            <a:r>
              <a:rPr lang="ru-RU" sz="2800" b="1">
                <a:effectLst/>
              </a:rPr>
              <a:t>солнечные</a:t>
            </a:r>
            <a:r>
              <a:rPr lang="ru-RU" sz="2800"/>
              <a:t>. Они были гениально простыми: шест, воткнутый в землю. Вокруг него нарисована шкала времени. Тень от шеста, передвигаясь по ней, показывала, который сейчас час. Позднее такие часы делали из дерева или камня и устанавливали на стенах общественных зданий.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Солнечные и песочные часы</a:t>
            </a:r>
          </a:p>
        </p:txBody>
      </p:sp>
      <p:pic>
        <p:nvPicPr>
          <p:cNvPr id="8198" name="Picture 6" descr="часы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747547"/>
            <a:ext cx="4194175" cy="4204281"/>
          </a:xfrm>
          <a:noFill/>
          <a:ln/>
        </p:spPr>
      </p:pic>
      <p:sp>
        <p:nvSpPr>
          <p:cNvPr id="8199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73600" y="1600200"/>
            <a:ext cx="4168775" cy="44989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800"/>
          </a:p>
          <a:p>
            <a:pPr>
              <a:buFont typeface="Arial" charset="0"/>
              <a:buNone/>
            </a:pPr>
            <a:endParaRPr lang="ru-RU" sz="2800"/>
          </a:p>
          <a:p>
            <a:pPr>
              <a:buFont typeface="Arial" charset="0"/>
              <a:buNone/>
            </a:pPr>
            <a:endParaRPr lang="ru-RU" sz="2800"/>
          </a:p>
          <a:p>
            <a:pPr>
              <a:buFont typeface="Arial" charset="0"/>
              <a:buNone/>
            </a:pPr>
            <a:r>
              <a:rPr lang="ru-RU" sz="2800"/>
              <a:t>   Кроме солнечных часов люди использовали и песочные часы.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Водяные часы – клепсидры.</a:t>
            </a:r>
          </a:p>
        </p:txBody>
      </p:sp>
      <p:pic>
        <p:nvPicPr>
          <p:cNvPr id="10247" name="Picture 7" descr="часы 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7761" y="1600200"/>
            <a:ext cx="3681902" cy="4498975"/>
          </a:xfrm>
          <a:noFill/>
          <a:ln/>
        </p:spPr>
      </p:pic>
      <p:sp>
        <p:nvSpPr>
          <p:cNvPr id="1024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73600" y="1600200"/>
            <a:ext cx="4168775" cy="449897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400"/>
              <a:t>       </a:t>
            </a:r>
            <a:r>
              <a:rPr lang="ru-RU" sz="2800"/>
              <a:t>Это водяные часы. По капелькам вода перетекала из одного сосуда в другой, и по тому, сколько воды вытекло, определяли, сколько прошло времени.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Механические часы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/>
              <a:t>       Впервые механические часы упоминаются в древних византийских книгах (конец </a:t>
            </a:r>
            <a:r>
              <a:rPr lang="en-US"/>
              <a:t>VI </a:t>
            </a:r>
            <a:r>
              <a:rPr lang="ru-RU"/>
              <a:t>века). Историки говорят о башенных часах для города Мадебурга, которые сделал в 996 году монах Герберт, ставший впоследствии  папой римским.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48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98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Первые башенные часы в России</a:t>
            </a:r>
          </a:p>
        </p:txBody>
      </p:sp>
      <p:pic>
        <p:nvPicPr>
          <p:cNvPr id="13324" name="Picture 12" descr="часы 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1895" y="1600200"/>
            <a:ext cx="3533635" cy="4498975"/>
          </a:xfrm>
          <a:noFill/>
          <a:ln/>
        </p:spPr>
      </p:pic>
      <p:sp>
        <p:nvSpPr>
          <p:cNvPr id="13323" name="Rectangle 11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73600" y="1600200"/>
            <a:ext cx="4168775" cy="449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/>
              <a:t>Были установлены в 1404 году в Московском Кремле монахом Лазарем Сербиным. На их сооружение были потрачены годы работы.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8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Часы с маятником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1557338"/>
            <a:ext cx="5257800" cy="44926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/>
              <a:t>       В конце </a:t>
            </a:r>
            <a:r>
              <a:rPr lang="en-US" sz="2800"/>
              <a:t>XVI </a:t>
            </a:r>
            <a:r>
              <a:rPr lang="ru-RU" sz="2800"/>
              <a:t>века было сделано новое открытие. Галилео Галилей, наблюдая за движением лампад в Пизанском соборе, установил, что только длина цепей определяет периоды их колебаний. Ему принадлежит идея создания часов с маятником.</a:t>
            </a:r>
          </a:p>
        </p:txBody>
      </p:sp>
      <p:pic>
        <p:nvPicPr>
          <p:cNvPr id="22534" name="Picture 6" descr="часы 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1557338"/>
            <a:ext cx="3081338" cy="44926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3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68313" y="1989138"/>
            <a:ext cx="7820025" cy="3562350"/>
          </a:xfrm>
        </p:spPr>
        <p:txBody>
          <a:bodyPr/>
          <a:lstStyle/>
          <a:p>
            <a:pPr>
              <a:buFont typeface="Arial" charset="0"/>
              <a:buBlip>
                <a:blip r:embed="rId2"/>
              </a:buBlip>
            </a:pPr>
            <a:r>
              <a:rPr lang="ru-RU"/>
              <a:t>Часы-телевизор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/>
              <a:t>Часы-термометр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/>
              <a:t>Часы-словарь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743075" y="60325"/>
            <a:ext cx="592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84213" y="333375"/>
            <a:ext cx="8135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/>
              <a:t>Сегодня существуют</a:t>
            </a:r>
            <a:r>
              <a:rPr lang="ru-RU" sz="3200"/>
              <a:t> </a:t>
            </a:r>
          </a:p>
        </p:txBody>
      </p:sp>
      <p:pic>
        <p:nvPicPr>
          <p:cNvPr id="93192" name="Picture 8" descr="j02341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860800"/>
            <a:ext cx="195262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  <p:bldP spid="93187" grpId="1" build="p"/>
      <p:bldP spid="931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Источники</a:t>
            </a: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989138"/>
            <a:ext cx="8540750" cy="449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/>
              <a:t>      Богданов В. В., Попова С. Н. Истории обыкновенных вещей. – М.: Педагогика-Пресс,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</TotalTime>
  <Words>254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Истории обыкновенных вещей</vt:lpstr>
      <vt:lpstr>История часов насчитывает тысячи лет.</vt:lpstr>
      <vt:lpstr>Солнечные и песочные часы</vt:lpstr>
      <vt:lpstr>Водяные часы – клепсидры.</vt:lpstr>
      <vt:lpstr>Механические часы</vt:lpstr>
      <vt:lpstr>Первые башенные часы в России</vt:lpstr>
      <vt:lpstr>Часы с маятником</vt:lpstr>
      <vt:lpstr>Слайд 8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Истории обыкновенных вещей</dc:title>
  <dc:creator>Admin</dc:creator>
  <cp:lastModifiedBy>Admin</cp:lastModifiedBy>
  <cp:revision>1</cp:revision>
  <dcterms:created xsi:type="dcterms:W3CDTF">2014-09-23T19:09:45Z</dcterms:created>
  <dcterms:modified xsi:type="dcterms:W3CDTF">2014-09-23T19:11:32Z</dcterms:modified>
</cp:coreProperties>
</file>