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D6448-6C27-4318-BAC5-A2A50D9E5E52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732BC3-8E4F-4F07-BB56-F41EBD29803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surf.com.ua/other/interesting/3929-wow" TargetMode="External"/><Relationship Id="rId2" Type="http://schemas.openxmlformats.org/officeDocument/2006/relationships/hyperlink" Target="http://www.photo-war.com/ru/archives/items1153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forum.smolensk.ws/viewtopic.php?f=59&amp;t=45465&amp;start=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Поэты Смоленщины</a:t>
            </a:r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Никола́й</a:t>
            </a:r>
            <a:r>
              <a:rPr lang="ru-RU" sz="4400" dirty="0" smtClean="0"/>
              <a:t> </a:t>
            </a:r>
            <a:r>
              <a:rPr lang="ru-RU" sz="4400" dirty="0" err="1" smtClean="0"/>
              <a:t>Ива́нович</a:t>
            </a:r>
            <a:r>
              <a:rPr lang="ru-RU" sz="4400" dirty="0" smtClean="0"/>
              <a:t> </a:t>
            </a:r>
            <a:r>
              <a:rPr lang="ru-RU" sz="4400" dirty="0" err="1" smtClean="0"/>
              <a:t>Рылéнков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1909 - 1969,</a:t>
            </a:r>
            <a:br>
              <a:rPr lang="ru-RU" sz="2400" dirty="0" smtClean="0"/>
            </a:br>
            <a:r>
              <a:rPr lang="ru-RU" sz="2400" dirty="0" smtClean="0"/>
              <a:t> дер. Алексеевка, </a:t>
            </a:r>
            <a:r>
              <a:rPr lang="ru-RU" sz="2400" dirty="0" err="1" smtClean="0"/>
              <a:t>Рославльского</a:t>
            </a:r>
            <a:r>
              <a:rPr lang="ru-RU" sz="2400" dirty="0" smtClean="0"/>
              <a:t> уезда, Смоленской губернии  — русский, советский поэт.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25319" y="25527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Михаи́л</a:t>
            </a:r>
            <a:r>
              <a:rPr lang="ru-RU" dirty="0" smtClean="0"/>
              <a:t> </a:t>
            </a:r>
            <a:r>
              <a:rPr lang="ru-RU" dirty="0" err="1" smtClean="0"/>
              <a:t>Васи́льевич</a:t>
            </a:r>
            <a:r>
              <a:rPr lang="ru-RU" dirty="0" smtClean="0"/>
              <a:t> </a:t>
            </a:r>
            <a:r>
              <a:rPr lang="ru-RU" dirty="0" err="1" smtClean="0"/>
              <a:t>Исако́вский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Михаи́л</a:t>
            </a:r>
            <a:r>
              <a:rPr lang="ru-RU" dirty="0" smtClean="0"/>
              <a:t> </a:t>
            </a:r>
            <a:r>
              <a:rPr lang="ru-RU" dirty="0" err="1" smtClean="0"/>
              <a:t>Васи́льевич</a:t>
            </a:r>
            <a:r>
              <a:rPr lang="ru-RU" dirty="0" smtClean="0"/>
              <a:t> </a:t>
            </a:r>
            <a:r>
              <a:rPr lang="ru-RU" dirty="0" err="1" smtClean="0"/>
              <a:t>Исако́вский</a:t>
            </a:r>
            <a:r>
              <a:rPr lang="ru-RU" dirty="0" smtClean="0"/>
              <a:t> (1900 — 1973) — русский советский поэт.</a:t>
            </a:r>
          </a:p>
          <a:p>
            <a:r>
              <a:rPr lang="ru-RU" dirty="0" smtClean="0"/>
              <a:t>М. В. Исаковский родился 7 (19) января 1900 года в деревне Глотовка (ныне </a:t>
            </a:r>
            <a:r>
              <a:rPr lang="ru-RU" dirty="0" err="1" smtClean="0"/>
              <a:t>Угранского</a:t>
            </a:r>
            <a:r>
              <a:rPr lang="ru-RU" dirty="0" smtClean="0"/>
              <a:t> района Смоленской области)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65444"/>
            <a:ext cx="3929090" cy="509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6857" y="1524000"/>
            <a:ext cx="343028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М.В.Исаковскому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Алекса́ндр</a:t>
            </a:r>
            <a:r>
              <a:rPr lang="ru-RU" dirty="0" smtClean="0"/>
              <a:t> </a:t>
            </a:r>
            <a:r>
              <a:rPr lang="ru-RU" dirty="0" err="1" smtClean="0"/>
              <a:t>Три́фонович</a:t>
            </a:r>
            <a:r>
              <a:rPr lang="ru-RU" dirty="0" smtClean="0"/>
              <a:t> </a:t>
            </a:r>
            <a:r>
              <a:rPr lang="ru-RU" dirty="0" err="1" smtClean="0"/>
              <a:t>Твардо́вский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Алекса́ндр</a:t>
            </a:r>
            <a:r>
              <a:rPr lang="ru-RU" dirty="0" smtClean="0"/>
              <a:t> </a:t>
            </a:r>
            <a:r>
              <a:rPr lang="ru-RU" dirty="0" err="1" smtClean="0"/>
              <a:t>Три́фонович</a:t>
            </a:r>
            <a:r>
              <a:rPr lang="ru-RU" dirty="0" smtClean="0"/>
              <a:t> </a:t>
            </a:r>
            <a:r>
              <a:rPr lang="ru-RU" dirty="0" err="1" smtClean="0"/>
              <a:t>Твардо́вский</a:t>
            </a:r>
            <a:r>
              <a:rPr lang="ru-RU" dirty="0" smtClean="0"/>
              <a:t> (1910-1971, хутор Загорье, Смоленская губерния) -  писатель и поэт.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53844" y="1952625"/>
            <a:ext cx="26479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500" y="1905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А.Т.Твардовскому</a:t>
            </a:r>
            <a:endParaRPr lang="ru-RU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57200" y="1571612"/>
            <a:ext cx="8305800" cy="327119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http://www.photo-war.com/ru/archives/items1153.htm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http://freesurf.com.ua/other/interesting/3929-wow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http://forum.smolensk.ws/viewtopic.php?f=59&amp;t=45465&amp;start=40</a:t>
            </a:r>
            <a:endParaRPr lang="ru-RU" smtClean="0"/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642918"/>
            <a:ext cx="8305800" cy="857256"/>
          </a:xfrm>
        </p:spPr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82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Поэты Смоленщины</vt:lpstr>
      <vt:lpstr>Никола́й Ива́нович Рылéнков</vt:lpstr>
      <vt:lpstr>Михаи́л Васи́льевич Исако́вский</vt:lpstr>
      <vt:lpstr>Памятник М.В.Исаковскому</vt:lpstr>
      <vt:lpstr>Алекса́ндр Три́фонович Твардо́вский</vt:lpstr>
      <vt:lpstr>Памятник А.Т.Твардовскому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Смоленщины</dc:title>
  <dc:creator>Admin</dc:creator>
  <cp:lastModifiedBy>Admin</cp:lastModifiedBy>
  <cp:revision>1</cp:revision>
  <dcterms:created xsi:type="dcterms:W3CDTF">2014-09-23T19:48:34Z</dcterms:created>
  <dcterms:modified xsi:type="dcterms:W3CDTF">2014-09-23T19:48:59Z</dcterms:modified>
</cp:coreProperties>
</file>