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0" r:id="rId3"/>
    <p:sldId id="263" r:id="rId4"/>
    <p:sldId id="261" r:id="rId5"/>
    <p:sldId id="262" r:id="rId6"/>
    <p:sldId id="270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9"/>
    <a:srgbClr val="FFE285"/>
    <a:srgbClr val="830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71F7F2-F2F6-45B0-B7E9-A9C77C5644E1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6769B8-A511-44F1-A61B-3D46CD1E42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86129"/>
            <a:ext cx="3079777" cy="2971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0032"/>
            <a:ext cx="765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«Картинки  с  выставки»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2871" y="1484784"/>
            <a:ext cx="65278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Модест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етрович      Мусоргский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39110"/>
            <a:ext cx="3622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1839–1881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171685"/>
            <a:ext cx="2408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789" y="1165169"/>
            <a:ext cx="2637916" cy="38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42553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В 1874 году  Мусоргский создаёт  сюиту  из  10 пьес </a:t>
            </a:r>
          </a:p>
          <a:p>
            <a:endParaRPr lang="ru-RU" sz="3600" b="1" dirty="0">
              <a:latin typeface="+mj-lt"/>
            </a:endParaRPr>
          </a:p>
          <a:p>
            <a:r>
              <a:rPr lang="ru-RU" sz="3600" b="1" dirty="0" smtClean="0">
                <a:latin typeface="+mj-lt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«Картинки с выставки»  </a:t>
            </a:r>
          </a:p>
          <a:p>
            <a:endParaRPr lang="ru-RU" sz="3600" b="1" dirty="0">
              <a:latin typeface="+mj-lt"/>
            </a:endParaRPr>
          </a:p>
          <a:p>
            <a:r>
              <a:rPr lang="ru-RU" sz="3600" b="1" dirty="0" smtClean="0">
                <a:latin typeface="+mj-lt"/>
              </a:rPr>
              <a:t> по мотивам  картин      художника  Виктора  Гартмана (1834-1873)</a:t>
            </a:r>
          </a:p>
          <a:p>
            <a:endParaRPr lang="ru-RU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1143" y="5774531"/>
            <a:ext cx="3023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Гартман</a:t>
            </a:r>
            <a:endParaRPr lang="ru-RU" sz="3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2123728" y="4996592"/>
            <a:ext cx="1939031" cy="158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9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90" y="692696"/>
            <a:ext cx="3585499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240" y="532275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latin typeface="+mj-lt"/>
              </a:rPr>
              <a:t>Обложка первого издания «Картинок с выставки» (1886) </a:t>
            </a:r>
            <a:endParaRPr lang="ru-RU" sz="2800" b="1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60648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Сюита-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музыкальное произведение, которое состоит из нескольких частей. контрастных по характеру.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952"/>
            <a:ext cx="328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«Баба-яга»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966" y="14845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Эскиз часов в виде избушки на курьих ножках.</a:t>
            </a:r>
            <a:endParaRPr lang="ru-RU" sz="3200" dirty="0">
              <a:latin typeface="+mj-lt"/>
            </a:endParaRPr>
          </a:p>
        </p:txBody>
      </p:sp>
      <p:pic>
        <p:nvPicPr>
          <p:cNvPr id="6147" name="Picture 3" descr="E:\dyn006_original_285_404_pjpeg__b9e63685987c433f63bf817d299e77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89" y="1040706"/>
            <a:ext cx="3765227" cy="5341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9" b="90156" l="14286" r="9415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794" t="8149" r="6245" b="10351"/>
          <a:stretch/>
        </p:blipFill>
        <p:spPr bwMode="auto">
          <a:xfrm>
            <a:off x="5223898" y="2204864"/>
            <a:ext cx="3020510" cy="431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0" t="4230" r="3657" b="5169"/>
          <a:stretch/>
        </p:blipFill>
        <p:spPr bwMode="auto">
          <a:xfrm>
            <a:off x="4267605" y="1132038"/>
            <a:ext cx="4608512" cy="5440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5573"/>
            <a:ext cx="7552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«Балет  невылупившихся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птенцов»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20886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В. Гартман: </a:t>
            </a: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Эскиз костюмов к балету.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76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6219" y="404664"/>
            <a:ext cx="27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Вывод:</a:t>
            </a:r>
          </a:p>
        </p:txBody>
      </p:sp>
      <p:pic>
        <p:nvPicPr>
          <p:cNvPr id="1026" name="Picture 2" descr="D:\РАЗНОЕ\СМАЙЛИКИ\С 7 .10.09\0_31712_abd5e3e9_M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7152304" cy="23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0328" y="184482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может рисовать портреты сказочных героев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0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164"/>
          <a:stretch/>
        </p:blipFill>
        <p:spPr bwMode="auto">
          <a:xfrm>
            <a:off x="3203849" y="2703833"/>
            <a:ext cx="5940152" cy="41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5691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71348" y="404664"/>
            <a:ext cx="2899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Рисуем 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9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</TotalTime>
  <Words>101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Можем    ли    мы увидеть   музыку?</dc:title>
  <dc:creator>Ольга</dc:creator>
  <cp:lastModifiedBy>User</cp:lastModifiedBy>
  <cp:revision>38</cp:revision>
  <dcterms:created xsi:type="dcterms:W3CDTF">2011-03-12T09:58:07Z</dcterms:created>
  <dcterms:modified xsi:type="dcterms:W3CDTF">2012-12-29T07:23:12Z</dcterms:modified>
</cp:coreProperties>
</file>