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3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DFA28-87F8-40C8-9560-6BEF5C9E4EF3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7;&#1074;&#1077;&#1090;&#1072;\Documents\Muzyka_dlya_fokusov_-_Bez_nazvaniya_(iPlayer.fm).mp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7;&#1074;&#1077;&#1090;&#1072;\Documents\Muzyka_dlya_fokusov_-_Bez_nazvaniya_(iPlayer.fm).mp3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usamodelkina.ru/templates/neodymm/images/usamlogo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060848"/>
            <a:ext cx="5180225" cy="270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115616" y="980728"/>
            <a:ext cx="6656784" cy="1152128"/>
          </a:xfrm>
        </p:spPr>
        <p:txBody>
          <a:bodyPr>
            <a:normAutofit fontScale="62500" lnSpcReduction="20000"/>
          </a:bodyPr>
          <a:lstStyle/>
          <a:p>
            <a:r>
              <a:rPr lang="ru-RU" sz="5700" b="1" i="1" dirty="0" smtClean="0">
                <a:solidFill>
                  <a:srgbClr val="002060"/>
                </a:solidFill>
              </a:rPr>
              <a:t>Фестиваль занимательных</a:t>
            </a:r>
          </a:p>
          <a:p>
            <a:r>
              <a:rPr lang="ru-RU" sz="5700" b="1" i="1" dirty="0" smtClean="0">
                <a:solidFill>
                  <a:srgbClr val="002060"/>
                </a:solidFill>
              </a:rPr>
              <a:t>наук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67544" y="476672"/>
            <a:ext cx="8064896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Кармашек для фокуса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484784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i="1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>
            <a:off x="4968044" y="2564904"/>
            <a:ext cx="36004" cy="3456384"/>
          </a:xfrm>
          <a:prstGeom prst="line">
            <a:avLst/>
          </a:prstGeom>
          <a:ln w="317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Равнобедренный треугольник 14"/>
          <p:cNvSpPr/>
          <p:nvPr/>
        </p:nvSpPr>
        <p:spPr>
          <a:xfrm>
            <a:off x="5004048" y="2636912"/>
            <a:ext cx="2016224" cy="1584176"/>
          </a:xfrm>
          <a:prstGeom prst="triangl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 flipH="1" flipV="1">
            <a:off x="5004048" y="4221088"/>
            <a:ext cx="2016224" cy="1800200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Muzyka_dlya_fokusov_-_Bez_nazvaniya_(iPlayer.fm)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275138" y="370998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1419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yaplakal.com/pics/pics_original/7/1/4/2864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620688"/>
            <a:ext cx="3997500" cy="5616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46848" cy="3658418"/>
          </a:xfrm>
        </p:spPr>
        <p:txBody>
          <a:bodyPr>
            <a:normAutofit/>
          </a:bodyPr>
          <a:lstStyle/>
          <a:p>
            <a:r>
              <a:rPr lang="ru-RU" sz="7200" b="1" i="1" dirty="0" smtClean="0">
                <a:solidFill>
                  <a:srgbClr val="002060"/>
                </a:solidFill>
              </a:rPr>
              <a:t>Успехов!</a:t>
            </a:r>
            <a:endParaRPr lang="ru-RU" sz="7200" b="1" i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Света\Pictures\Курс  Сказки А.С. Пушкина._files\an13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76672"/>
            <a:ext cx="5026827" cy="90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yaplakal.com/pics/pics_original/7/1/4/2864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548680"/>
            <a:ext cx="4074375" cy="5724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46848" cy="4090466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САМОДЕЛКИН </a:t>
            </a:r>
            <a:br>
              <a:rPr lang="ru-RU" b="1" i="1" dirty="0" smtClean="0"/>
            </a:br>
            <a:r>
              <a:rPr lang="ru-RU" b="1" i="1" dirty="0" smtClean="0"/>
              <a:t>- ФОКУСНИК</a:t>
            </a:r>
            <a:endParaRPr lang="ru-RU" b="1" i="1" dirty="0"/>
          </a:p>
        </p:txBody>
      </p:sp>
      <p:pic>
        <p:nvPicPr>
          <p:cNvPr id="7" name="Muzyka_dlya_fokusov_-_Bez_nazvaniya_(iPlayer.fm)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70998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141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67544" y="476672"/>
            <a:ext cx="8064896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Кармашек для фокуса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484784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i="1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55776" y="2636912"/>
            <a:ext cx="4968552" cy="2880320"/>
          </a:xfrm>
          <a:prstGeom prst="rect">
            <a:avLst/>
          </a:prstGeom>
          <a:noFill/>
          <a:ln w="444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5076056" y="2636912"/>
            <a:ext cx="0" cy="2952328"/>
          </a:xfrm>
          <a:prstGeom prst="line">
            <a:avLst/>
          </a:prstGeom>
          <a:ln w="3175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67544" y="476672"/>
            <a:ext cx="8064896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Кармашек для фокуса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484784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i="1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55776" y="2636912"/>
            <a:ext cx="4968552" cy="2880320"/>
          </a:xfrm>
          <a:prstGeom prst="rect">
            <a:avLst/>
          </a:prstGeom>
          <a:noFill/>
          <a:ln w="444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5076056" y="2636912"/>
            <a:ext cx="0" cy="2952328"/>
          </a:xfrm>
          <a:prstGeom prst="line">
            <a:avLst/>
          </a:prstGeom>
          <a:ln w="3175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5040052" y="2636912"/>
            <a:ext cx="2484276" cy="2880320"/>
          </a:xfrm>
          <a:prstGeom prst="line">
            <a:avLst/>
          </a:prstGeom>
          <a:ln w="317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 flipV="1">
            <a:off x="7092280" y="5085184"/>
            <a:ext cx="432048" cy="432048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2555776" y="2708920"/>
            <a:ext cx="2484276" cy="2880320"/>
          </a:xfrm>
          <a:prstGeom prst="line">
            <a:avLst/>
          </a:prstGeom>
          <a:ln w="317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555776" y="2636912"/>
            <a:ext cx="720080" cy="648072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66512E-6 L -0.22848 -0.3566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00" y="-1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59852E-6 L 0.20469 0.3304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0" y="16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67544" y="476672"/>
            <a:ext cx="8064896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Кармашек для фокуса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484784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i="1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13184" y="1600200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5004048" y="2564904"/>
            <a:ext cx="0" cy="2952328"/>
          </a:xfrm>
          <a:prstGeom prst="line">
            <a:avLst/>
          </a:prstGeom>
          <a:ln w="3175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араллелограмм 9"/>
          <p:cNvSpPr/>
          <p:nvPr/>
        </p:nvSpPr>
        <p:spPr>
          <a:xfrm>
            <a:off x="2411760" y="2564904"/>
            <a:ext cx="5184576" cy="2880320"/>
          </a:xfrm>
          <a:prstGeom prst="parallelogram">
            <a:avLst>
              <a:gd name="adj" fmla="val 90447"/>
            </a:avLst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67544" y="476672"/>
            <a:ext cx="8064896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Кармашек для фокуса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484784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i="1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5076056" y="2636912"/>
            <a:ext cx="0" cy="2952328"/>
          </a:xfrm>
          <a:prstGeom prst="line">
            <a:avLst/>
          </a:prstGeom>
          <a:ln w="3175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араллелограмм 9"/>
          <p:cNvSpPr/>
          <p:nvPr/>
        </p:nvSpPr>
        <p:spPr>
          <a:xfrm>
            <a:off x="2411760" y="2636912"/>
            <a:ext cx="5184576" cy="2880320"/>
          </a:xfrm>
          <a:prstGeom prst="parallelogram">
            <a:avLst>
              <a:gd name="adj" fmla="val 90447"/>
            </a:avLst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10" idx="0"/>
            <a:endCxn id="10" idx="2"/>
          </p:cNvCxnSpPr>
          <p:nvPr/>
        </p:nvCxnSpPr>
        <p:spPr>
          <a:xfrm>
            <a:off x="5004048" y="2651147"/>
            <a:ext cx="1289706" cy="1425925"/>
          </a:xfrm>
          <a:prstGeom prst="line">
            <a:avLst/>
          </a:prstGeom>
          <a:ln w="317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707904" y="4077072"/>
            <a:ext cx="1289706" cy="1425925"/>
          </a:xfrm>
          <a:prstGeom prst="line">
            <a:avLst/>
          </a:prstGeom>
          <a:ln w="317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6948264" y="2636912"/>
            <a:ext cx="648072" cy="36004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2483768" y="5373216"/>
            <a:ext cx="1080120" cy="144016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58094E-6 L -0.21649 0.372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00" y="18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063 3.00648E-6 L 0.16927 -0.3880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00" y="-1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67544" y="476672"/>
            <a:ext cx="8064896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Кармашек для фокуса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484784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i="1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13184" y="1600200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cxnSp>
        <p:nvCxnSpPr>
          <p:cNvPr id="12" name="Прямая соединительная линия 11"/>
          <p:cNvCxnSpPr>
            <a:endCxn id="9" idx="2"/>
          </p:cNvCxnSpPr>
          <p:nvPr/>
        </p:nvCxnSpPr>
        <p:spPr>
          <a:xfrm flipH="1">
            <a:off x="4968044" y="2564904"/>
            <a:ext cx="36004" cy="3456384"/>
          </a:xfrm>
          <a:prstGeom prst="line">
            <a:avLst/>
          </a:prstGeom>
          <a:ln w="317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Ромб 8"/>
          <p:cNvSpPr/>
          <p:nvPr/>
        </p:nvSpPr>
        <p:spPr>
          <a:xfrm>
            <a:off x="3059832" y="2564904"/>
            <a:ext cx="3816424" cy="3456384"/>
          </a:xfrm>
          <a:prstGeom prst="diamond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>
            <a:stCxn id="9" idx="1"/>
          </p:cNvCxnSpPr>
          <p:nvPr/>
        </p:nvCxnSpPr>
        <p:spPr>
          <a:xfrm>
            <a:off x="3059832" y="4293096"/>
            <a:ext cx="720080" cy="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21 0.01064 L 0.30712 0.01064 " pathEditMode="relative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67544" y="476672"/>
            <a:ext cx="8064896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Кармашек для фокуса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484784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i="1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13184" y="1600200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>
            <a:off x="4968044" y="2564904"/>
            <a:ext cx="36004" cy="3456384"/>
          </a:xfrm>
          <a:prstGeom prst="line">
            <a:avLst/>
          </a:prstGeom>
          <a:ln w="317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Равнобедренный треугольник 14"/>
          <p:cNvSpPr/>
          <p:nvPr/>
        </p:nvSpPr>
        <p:spPr>
          <a:xfrm>
            <a:off x="5004048" y="2636912"/>
            <a:ext cx="2016224" cy="1584176"/>
          </a:xfrm>
          <a:prstGeom prst="triangl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 flipH="1" flipV="1">
            <a:off x="5004048" y="4221088"/>
            <a:ext cx="2016224" cy="1800200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67544" y="476672"/>
            <a:ext cx="8064896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Кармашек для фокуса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484784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i="1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13184" y="1600200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cxnSp>
        <p:nvCxnSpPr>
          <p:cNvPr id="12" name="Прямая соединительная линия 11"/>
          <p:cNvCxnSpPr>
            <a:stCxn id="9" idx="0"/>
            <a:endCxn id="9" idx="2"/>
          </p:cNvCxnSpPr>
          <p:nvPr/>
        </p:nvCxnSpPr>
        <p:spPr>
          <a:xfrm>
            <a:off x="4824028" y="2492896"/>
            <a:ext cx="0" cy="3312368"/>
          </a:xfrm>
          <a:prstGeom prst="line">
            <a:avLst/>
          </a:prstGeom>
          <a:ln w="3175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Ромб 8"/>
          <p:cNvSpPr/>
          <p:nvPr/>
        </p:nvSpPr>
        <p:spPr>
          <a:xfrm>
            <a:off x="3059832" y="2492896"/>
            <a:ext cx="3528392" cy="3312368"/>
          </a:xfrm>
          <a:prstGeom prst="diamond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ый треугольник 13"/>
          <p:cNvSpPr/>
          <p:nvPr/>
        </p:nvSpPr>
        <p:spPr>
          <a:xfrm flipV="1">
            <a:off x="4860032" y="2492896"/>
            <a:ext cx="3528392" cy="324036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7164288" y="2204864"/>
            <a:ext cx="1152128" cy="216024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702 -0.07331 C -0.14757 -0.00971 -0.36215 0.05412 -0.44479 0.09042 C -0.52743 0.12673 -0.47882 0.13575 -0.43003 0.145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700" y="10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F7F7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30</Words>
  <Application>Microsoft Office PowerPoint</Application>
  <PresentationFormat>Экран (4:3)</PresentationFormat>
  <Paragraphs>12</Paragraphs>
  <Slides>11</Slides>
  <Notes>0</Notes>
  <HiddenSlides>0</HiddenSlides>
  <MMClips>2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Тема Office</vt:lpstr>
      <vt:lpstr>Презентация PowerPoint</vt:lpstr>
      <vt:lpstr>САМОДЕЛКИН  - ФОКУСНИК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Успехов!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Светлана</cp:lastModifiedBy>
  <cp:revision>9</cp:revision>
  <dcterms:created xsi:type="dcterms:W3CDTF">2013-08-17T08:34:50Z</dcterms:created>
  <dcterms:modified xsi:type="dcterms:W3CDTF">2015-02-06T14:40:51Z</dcterms:modified>
</cp:coreProperties>
</file>