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stud\Мои документы\Мои рисунки\Изображение\Изображение 0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73016"/>
            <a:ext cx="167406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stud\Мои документы\Мои рисунки\Изображение\Изображение 0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20688"/>
            <a:ext cx="1440160" cy="960107"/>
          </a:xfrm>
          <a:prstGeom prst="rect">
            <a:avLst/>
          </a:prstGeom>
          <a:noFill/>
        </p:spPr>
      </p:pic>
      <p:pic>
        <p:nvPicPr>
          <p:cNvPr id="1028" name="Picture 4" descr="C:\Documents and Settings\stud\Мои документы\Мои рисунки\Изображение\Изображение 0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412776"/>
            <a:ext cx="1224136" cy="816091"/>
          </a:xfrm>
          <a:prstGeom prst="rect">
            <a:avLst/>
          </a:prstGeom>
          <a:noFill/>
        </p:spPr>
      </p:pic>
      <p:pic>
        <p:nvPicPr>
          <p:cNvPr id="1029" name="Picture 5" descr="C:\Documents and Settings\stud\Мои документы\Мои рисунки\Изображение\Изображение 0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772816"/>
            <a:ext cx="1800200" cy="1200133"/>
          </a:xfrm>
          <a:prstGeom prst="rect">
            <a:avLst/>
          </a:prstGeom>
          <a:noFill/>
        </p:spPr>
      </p:pic>
      <p:pic>
        <p:nvPicPr>
          <p:cNvPr id="7" name="Picture 3" descr="C:\Documents and Settings\stud\Мои документы\Мои рисунки\Изображение\Изображение 1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1988840"/>
            <a:ext cx="1656183" cy="1104122"/>
          </a:xfrm>
          <a:prstGeom prst="rect">
            <a:avLst/>
          </a:prstGeom>
          <a:noFill/>
        </p:spPr>
      </p:pic>
      <p:pic>
        <p:nvPicPr>
          <p:cNvPr id="8" name="Picture 2" descr="C:\Documents and Settings\stud\Мои документы\Мои рисунки\Изображение\Изображение 09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3573016"/>
            <a:ext cx="1944216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stud</cp:lastModifiedBy>
  <cp:revision>5</cp:revision>
  <dcterms:modified xsi:type="dcterms:W3CDTF">2014-01-13T11:47:54Z</dcterms:modified>
</cp:coreProperties>
</file>