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E2D8-77CD-4AE0-8A23-0DED3AF3900F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E58F-280C-4419-9791-38219FFA62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1546"/>
            <a:ext cx="65008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2013</dc:creator>
  <cp:lastModifiedBy>2013</cp:lastModifiedBy>
  <cp:revision>1</cp:revision>
  <dcterms:created xsi:type="dcterms:W3CDTF">2014-09-27T14:39:11Z</dcterms:created>
  <dcterms:modified xsi:type="dcterms:W3CDTF">2014-09-27T14:39:51Z</dcterms:modified>
</cp:coreProperties>
</file>