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2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AB2E2-8F9B-4451-86CC-3012518BA56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772400" cy="1470025"/>
          </a:xfrm>
        </p:spPr>
        <p:txBody>
          <a:bodyPr>
            <a:prstTxWarp prst="textInflate">
              <a:avLst/>
            </a:prstTxWarp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Влияние окружающей среды на здоровье человека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rgbClr val="FFFF00"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Шум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14488"/>
            <a:ext cx="7000892" cy="4786321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Постоянное </a:t>
            </a:r>
            <a:r>
              <a:rPr lang="ru-RU" b="1" u="sng" dirty="0"/>
              <a:t>воздействие сильного шума может привести к снижению слуховой чувствительности, и вызвать другие вредные последствия - </a:t>
            </a:r>
            <a:r>
              <a:rPr lang="ru-RU" b="1" u="sng" dirty="0">
                <a:solidFill>
                  <a:srgbClr val="FF0000"/>
                </a:solidFill>
              </a:rPr>
              <a:t>звон в ушах, головокружение, головную боль, повышение усталости, снижению иммунитета, способствует развитию гипертонии, ишемической болезни сердца и других заболеваний. </a:t>
            </a:r>
            <a:r>
              <a:rPr lang="ru-RU" b="1" u="sng" dirty="0"/>
              <a:t>Нарушения в организме человека из-за шума становятся заметными лишь с течением времени. Шум мешает нормальному отдыху и восстановлению сил, нарушает сон. Систематическое недосыпание и бессонница ведут к тяжелым нервным расстройствам. Поэтому защите сна от шумовых раздражителей должно уделяться большое внимание.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u="sng" dirty="0"/>
              <a:t>Для человека окружающей внешней средой является не только природа, но и общество. Поэтому социальные условия также влияют на состояние организма и его здоровье. Семья влияет на становление характера, на духовное здоровье ее членов. </a:t>
            </a:r>
            <a:endParaRPr lang="ru-RU" b="1" u="sng" dirty="0" smtClean="0"/>
          </a:p>
          <a:p>
            <a:r>
              <a:rPr lang="ru-RU" b="1" u="sng" dirty="0" smtClean="0"/>
              <a:t>Распорядок </a:t>
            </a:r>
            <a:r>
              <a:rPr lang="ru-RU" b="1" u="sng" dirty="0"/>
              <a:t>дня членов семьи – один из показателей образа жизни. Нарушение режима отдыха, сна, питания в семье приводит к развитию у большинства членов семьи ряда заболеваний: </a:t>
            </a:r>
            <a:r>
              <a:rPr lang="ru-RU" b="1" u="sng" dirty="0" err="1">
                <a:solidFill>
                  <a:srgbClr val="FF0000"/>
                </a:solidFill>
              </a:rPr>
              <a:t>сердечно-сосудистых</a:t>
            </a:r>
            <a:r>
              <a:rPr lang="ru-RU" b="1" u="sng" dirty="0">
                <a:solidFill>
                  <a:srgbClr val="FF0000"/>
                </a:solidFill>
              </a:rPr>
              <a:t>, нервно-психических, нарушения обмена веществ.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esktop\Экология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" y="0"/>
            <a:ext cx="91440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Вывод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Ухудшение состояния окружающей среды в результате воздействия человека оказывает отрицательное влияние на его здоровье, то есть возвращается бумерангом.</a:t>
            </a:r>
          </a:p>
          <a:p>
            <a:r>
              <a:rPr lang="ru-RU" smtClean="0">
                <a:solidFill>
                  <a:srgbClr val="FF0000"/>
                </a:solidFill>
              </a:rPr>
              <a:t>Защитив природу, </a:t>
            </a:r>
            <a:r>
              <a:rPr lang="ru-RU" dirty="0" smtClean="0">
                <a:solidFill>
                  <a:srgbClr val="FF0000"/>
                </a:solidFill>
              </a:rPr>
              <a:t>мы защитим своё будущее!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ru-RU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Цель:</a:t>
            </a:r>
            <a:endParaRPr lang="ru-RU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285852" y="1928802"/>
            <a:ext cx="6400800" cy="1752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Изучить, как влияет окружающая среда на здоровье человека</a:t>
            </a:r>
            <a:endParaRPr lang="en-US" b="1" i="1" dirty="0" smtClean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Факторы, влияющие на здоровье человека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Воздух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Почва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Шум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Общество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воздух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Отрицательное воздействие на здоровье людей и окружающую среду оказывают промышленные предприятия, расположенные на территории города вблизи жилых районов. 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pic>
        <p:nvPicPr>
          <p:cNvPr id="2051" name="Picture 3" descr="D:\Desktop\Экология\13209_NpAdvH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095752"/>
            <a:ext cx="4143372" cy="2762248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lum bright="-18000" contrast="48000"/>
          </a:blip>
          <a:srcRect/>
          <a:stretch>
            <a:fillRect/>
          </a:stretch>
        </p:blipFill>
        <p:spPr bwMode="auto">
          <a:xfrm>
            <a:off x="0" y="4071942"/>
            <a:ext cx="385762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2148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Загрязненный воздух раздражает большей частью дыхательные пути, вызывая </a:t>
            </a:r>
            <a:r>
              <a:rPr lang="ru-RU" sz="2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бронхит, астму, ухудшается общее состояние здоровья человека: появляются головные боли, тошнота, чувство слабости, снижается или теряется трудоспособность</a:t>
            </a:r>
            <a:r>
              <a:rPr lang="ru-RU" sz="2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Установлено, что такие отходы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производства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как хром,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никель,</a:t>
            </a: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бериллий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асбест, многие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ядохимикаты вызывают </a:t>
            </a: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раковые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заболевания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D:\Desktop\Экология\загрязнение воздуха вызывает аппендиц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929066"/>
            <a:ext cx="3500442" cy="267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Desktop\Экология\0003-003-Zagrjaznenie-v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46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Экология\zagryaznenie-okruzhayuschei-sredy-0000060426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3540789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Негативное влияние на здоровье человека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оказывает загрязнённая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питьевая вода. Болезни, передаваемые через загрязненную воду, вызывают ухудшение состояния здоровья, и гибель огромного числа людей. Особенно загрязнёнными бывают открытые источники воды: реки, озёра, пруды. Существует не мало случаев, когда загрязнённые источники воды стали </a:t>
            </a:r>
            <a:r>
              <a:rPr lang="ru-RU" sz="2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причиной эпидемий холеры, брюшного тифа, дизентерии,</a:t>
            </a:r>
            <a:r>
              <a:rPr lang="ru-RU" sz="2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которые передаются человеку в результате загрязнения водных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бассейнов болезнетворными микроорганизмов и бактерий. </a:t>
            </a:r>
          </a:p>
          <a:p>
            <a:endParaRPr lang="ru-RU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Река Большой Узень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1" name="Picture 5" descr="D:\Desktop\Экология\загрязнение окружающей среды в кита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643314"/>
            <a:ext cx="3882093" cy="2590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Почва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071942"/>
            <a:ext cx="360045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350046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Источниками загрязнения почвы служат сельскохозяйственные и промышленные предприятия, а также жилые здания. При этом от промышленных и сельскохозяйственных объектов в почву поступают химические (в том числе и весьма вредные для здоровья: свинец, ртуть, мышьяк и их соединения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),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также органические соединения. </a:t>
            </a:r>
            <a:endParaRPr lang="ru-RU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почвы вредные вещества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болезнетворные бактерии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могут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проникнуть в грунтовые воды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которые могут поглощаться </a:t>
            </a:r>
            <a:endParaRPr lang="ru-RU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почвы растениями, а затем </a:t>
            </a:r>
            <a:endParaRPr lang="ru-RU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через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молоко и мясо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попадать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организм человека. Через </a:t>
            </a:r>
            <a:endParaRPr lang="ru-RU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почву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передаются такие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заболевания,</a:t>
            </a:r>
          </a:p>
          <a:p>
            <a:r>
              <a:rPr lang="ru-RU" sz="9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сибирская язва и столбняк.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69" name="Picture 1" descr="D:\Desktop\Экология\ecologiy_zagryzneni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786190"/>
            <a:ext cx="4495802" cy="2905124"/>
          </a:xfrm>
          <a:prstGeom prst="rect">
            <a:avLst/>
          </a:prstGeom>
          <a:noFill/>
        </p:spPr>
      </p:pic>
      <p:pic>
        <p:nvPicPr>
          <p:cNvPr id="7170" name="Picture 2" descr="D:\Desktop\Экология\отходы материалов из полиэтиле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3759786"/>
            <a:ext cx="3949696" cy="296327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6072198" cy="54292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Ежегодно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городом и селом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накапливается на окружающих территориях около 3,5 млн. т. твердых и концентрированных отходов примерно следующего состава: зола и шлаки, твёрдые остатки из общей канализации, древесные отходы, твердые бытовые отходы, строительный мусор, автопокрышки, бумага, текстиль, образуя городские свалки. Десятки лет они накапливает отбросы, беспрестанно горят,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отравляя воздух .</a:t>
            </a:r>
            <a:r>
              <a:rPr lang="ru-RU" u="sng" dirty="0"/>
              <a:t/>
            </a:r>
            <a:br>
              <a:rPr lang="ru-RU" u="sng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545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Влияние окружающей среды на здоровье человека </vt:lpstr>
      <vt:lpstr>Цель:</vt:lpstr>
      <vt:lpstr>Факторы, влияющие на здоровье человека</vt:lpstr>
      <vt:lpstr>воздух</vt:lpstr>
      <vt:lpstr>Слайд 5</vt:lpstr>
      <vt:lpstr>Слайд 6</vt:lpstr>
      <vt:lpstr>Вода</vt:lpstr>
      <vt:lpstr>Почва</vt:lpstr>
      <vt:lpstr>Слайд 9</vt:lpstr>
      <vt:lpstr>Шум</vt:lpstr>
      <vt:lpstr>общество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окружающей среды на здоровье человека</dc:title>
  <dc:creator>Трушалиевы</dc:creator>
  <cp:lastModifiedBy>Володина Т.О.</cp:lastModifiedBy>
  <cp:revision>21</cp:revision>
  <dcterms:created xsi:type="dcterms:W3CDTF">2013-02-19T14:47:28Z</dcterms:created>
  <dcterms:modified xsi:type="dcterms:W3CDTF">2014-02-21T09:47:19Z</dcterms:modified>
</cp:coreProperties>
</file>