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1.Определите </a:t>
            </a:r>
            <a:r>
              <a:rPr lang="ru-RU" dirty="0" smtClean="0"/>
              <a:t>цену деления и предел измерения линейки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281518" cy="497207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dirty="0" smtClean="0"/>
              <a:t>2.Измерьте при помощи линейки:</a:t>
            </a:r>
          </a:p>
          <a:p>
            <a:pPr>
              <a:buNone/>
            </a:pPr>
            <a:r>
              <a:rPr lang="ru-RU" sz="4000" dirty="0" smtClean="0"/>
              <a:t>а) длину тетради </a:t>
            </a:r>
            <a:r>
              <a:rPr lang="ru-RU" sz="4000" dirty="0" err="1" smtClean="0"/>
              <a:t>а=____см</a:t>
            </a:r>
            <a:r>
              <a:rPr lang="ru-RU" sz="4000" dirty="0" smtClean="0"/>
              <a:t>,</a:t>
            </a:r>
          </a:p>
          <a:p>
            <a:pPr>
              <a:buNone/>
            </a:pPr>
            <a:r>
              <a:rPr lang="ru-RU" sz="4000" dirty="0" smtClean="0"/>
              <a:t>б) ширину тетради </a:t>
            </a:r>
            <a:r>
              <a:rPr lang="en-US" sz="4000" dirty="0" err="1" smtClean="0"/>
              <a:t>b</a:t>
            </a:r>
            <a:r>
              <a:rPr lang="ru-RU" sz="4000" dirty="0" err="1" smtClean="0"/>
              <a:t>=____см</a:t>
            </a:r>
            <a:r>
              <a:rPr lang="ru-RU" sz="4000" dirty="0" smtClean="0"/>
              <a:t>,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52956" cy="497207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600" dirty="0" smtClean="0"/>
              <a:t>3.Воспользовавшись данными измерений, вычислите площадь тетради :</a:t>
            </a:r>
          </a:p>
          <a:p>
            <a:pPr>
              <a:buNone/>
            </a:pPr>
            <a:r>
              <a:rPr lang="ru-RU" sz="3600" dirty="0" smtClean="0"/>
              <a:t>      </a:t>
            </a:r>
            <a:r>
              <a:rPr lang="en-US" sz="3600" dirty="0" smtClean="0"/>
              <a:t>S=a*b</a:t>
            </a:r>
            <a:r>
              <a:rPr lang="ru-RU" sz="3600" dirty="0" smtClean="0"/>
              <a:t>=</a:t>
            </a:r>
          </a:p>
          <a:p>
            <a:pPr>
              <a:buNone/>
            </a:pPr>
            <a:r>
              <a:rPr lang="ru-RU" sz="3600" dirty="0" smtClean="0"/>
              <a:t>     </a:t>
            </a:r>
            <a:r>
              <a:rPr lang="ru-RU" sz="3600" dirty="0" err="1" smtClean="0"/>
              <a:t>=_____см</a:t>
            </a:r>
            <a:r>
              <a:rPr lang="ru-RU" sz="3600" dirty="0" smtClean="0"/>
              <a:t>*</a:t>
            </a:r>
            <a:r>
              <a:rPr lang="ru-RU" sz="3600" dirty="0" err="1" smtClean="0"/>
              <a:t>_____см=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  =_____см</a:t>
            </a:r>
            <a:r>
              <a:rPr lang="ru-RU" sz="3600" baseline="30000" dirty="0" smtClean="0"/>
              <a:t>2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4800" dirty="0" smtClean="0"/>
              <a:t>Выполните</a:t>
            </a:r>
            <a:r>
              <a:rPr lang="ru-RU" dirty="0" smtClean="0"/>
              <a:t> самостоятельно.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1. При помощи линейки определите наибольшее расстояние между кончиками расставленных пальцев своей правой руки- указательного и большого.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2.Зная расстояние между указательным и большим пальцами, измерь рукой размеры своей парты, а затем проведи такие же измерения с помощью линейки. Сравни полученные результаты.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3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27478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5400" dirty="0" smtClean="0"/>
              <a:t>Опыты с мерным цилиндром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8858312" cy="507209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1.Укажите цену деления шкалы мерного цилиндра и ее предел измерений.</a:t>
            </a:r>
          </a:p>
          <a:p>
            <a:pPr>
              <a:buNone/>
            </a:pPr>
            <a:r>
              <a:rPr lang="ru-RU" sz="4000" dirty="0" smtClean="0"/>
              <a:t>2.Определите по шкале объем воды в цилиндре:</a:t>
            </a:r>
          </a:p>
          <a:p>
            <a:pPr>
              <a:buNone/>
            </a:pPr>
            <a:r>
              <a:rPr lang="ru-RU" sz="4000" dirty="0" smtClean="0"/>
              <a:t>                 </a:t>
            </a:r>
            <a:r>
              <a:rPr lang="en-US" sz="4000" dirty="0" smtClean="0"/>
              <a:t>V</a:t>
            </a:r>
            <a:r>
              <a:rPr lang="ru-RU" sz="4000" baseline="-25000" dirty="0" smtClean="0"/>
              <a:t>1</a:t>
            </a:r>
            <a:r>
              <a:rPr lang="ru-RU" sz="4000" dirty="0" smtClean="0"/>
              <a:t>=_____мл=________см</a:t>
            </a:r>
            <a:r>
              <a:rPr lang="ru-RU" sz="4000" baseline="30000" dirty="0" smtClean="0"/>
              <a:t>3</a:t>
            </a:r>
            <a:endParaRPr lang="ru-RU" sz="4000" dirty="0" smtClean="0"/>
          </a:p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        Учти, что 1 мл = 1 </a:t>
            </a:r>
            <a:r>
              <a:rPr lang="ru-RU" sz="4000" dirty="0" smtClean="0">
                <a:solidFill>
                  <a:srgbClr val="FF0000"/>
                </a:solidFill>
              </a:rPr>
              <a:t>см</a:t>
            </a:r>
            <a:r>
              <a:rPr lang="ru-RU" sz="4000" baseline="30000" dirty="0" smtClean="0">
                <a:solidFill>
                  <a:srgbClr val="FF0000"/>
                </a:solidFill>
              </a:rPr>
              <a:t>3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586790" cy="6286544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3.Привяжите к твердому телу нитку и осторожно опустите его в воду. (Если тело не утонет, с помощью тонкого стержня опустите его полностью в воду.)</a:t>
            </a:r>
          </a:p>
          <a:p>
            <a:pPr>
              <a:buNone/>
            </a:pPr>
            <a:r>
              <a:rPr lang="ru-RU" dirty="0" smtClean="0"/>
              <a:t>4.Уровень воды в мерном цилиндре поднялся, и теперь поверхность воды расположена около другого деления.</a:t>
            </a:r>
          </a:p>
          <a:p>
            <a:pPr>
              <a:buNone/>
            </a:pPr>
            <a:r>
              <a:rPr lang="en-US" dirty="0" smtClean="0"/>
              <a:t>V</a:t>
            </a:r>
            <a:r>
              <a:rPr lang="ru-RU" baseline="-25000" dirty="0" smtClean="0"/>
              <a:t>2</a:t>
            </a:r>
            <a:r>
              <a:rPr lang="ru-RU" dirty="0" smtClean="0"/>
              <a:t>=________см</a:t>
            </a:r>
            <a:r>
              <a:rPr lang="ru-RU" baseline="30000" dirty="0" smtClean="0"/>
              <a:t>3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5.Объем воды, поднявшийся вверх, равен объему погруженного твердого тела</a:t>
            </a:r>
          </a:p>
          <a:p>
            <a:pPr>
              <a:buNone/>
            </a:pPr>
            <a:r>
              <a:rPr lang="en-US" dirty="0" smtClean="0"/>
              <a:t>V</a:t>
            </a:r>
            <a:r>
              <a:rPr lang="ru-RU" baseline="-25000" dirty="0" err="1" smtClean="0"/>
              <a:t>тела</a:t>
            </a:r>
            <a:r>
              <a:rPr lang="ru-RU" dirty="0" err="1" smtClean="0"/>
              <a:t>=</a:t>
            </a:r>
            <a:r>
              <a:rPr lang="en-US" dirty="0" smtClean="0"/>
              <a:t> </a:t>
            </a:r>
            <a:r>
              <a:rPr lang="en-US" dirty="0" smtClean="0"/>
              <a:t>V</a:t>
            </a:r>
            <a:r>
              <a:rPr lang="ru-RU" baseline="-25000" dirty="0" smtClean="0"/>
              <a:t>2</a:t>
            </a:r>
            <a:r>
              <a:rPr lang="en-US" dirty="0" smtClean="0"/>
              <a:t> </a:t>
            </a:r>
            <a:r>
              <a:rPr lang="ru-RU" dirty="0" smtClean="0"/>
              <a:t>–</a:t>
            </a:r>
            <a:r>
              <a:rPr lang="en-US" dirty="0" smtClean="0"/>
              <a:t>V</a:t>
            </a:r>
            <a:r>
              <a:rPr lang="ru-RU" baseline="-25000" dirty="0" smtClean="0"/>
              <a:t>1</a:t>
            </a:r>
            <a:r>
              <a:rPr lang="ru-RU" dirty="0" smtClean="0"/>
              <a:t>=___</a:t>
            </a:r>
            <a:r>
              <a:rPr lang="ru-RU" dirty="0" smtClean="0"/>
              <a:t> см</a:t>
            </a:r>
            <a:r>
              <a:rPr lang="ru-RU" baseline="30000" dirty="0" smtClean="0"/>
              <a:t>3</a:t>
            </a:r>
            <a:r>
              <a:rPr lang="ru-RU" dirty="0" smtClean="0"/>
              <a:t> ___</a:t>
            </a:r>
            <a:r>
              <a:rPr lang="ru-RU" dirty="0" smtClean="0"/>
              <a:t> </a:t>
            </a:r>
            <a:r>
              <a:rPr lang="ru-RU" dirty="0" err="1" smtClean="0"/>
              <a:t>см</a:t>
            </a:r>
            <a:r>
              <a:rPr lang="ru-RU" baseline="30000" dirty="0" err="1" smtClean="0"/>
              <a:t>3</a:t>
            </a:r>
            <a:r>
              <a:rPr lang="ru-RU" baseline="30000" dirty="0" smtClean="0"/>
              <a:t> </a:t>
            </a:r>
            <a:r>
              <a:rPr lang="ru-RU" dirty="0" smtClean="0"/>
              <a:t>=____</a:t>
            </a:r>
            <a:r>
              <a:rPr lang="ru-RU" dirty="0" smtClean="0"/>
              <a:t> </a:t>
            </a:r>
            <a:r>
              <a:rPr lang="ru-RU" dirty="0" err="1" smtClean="0"/>
              <a:t>см</a:t>
            </a:r>
            <a:r>
              <a:rPr lang="ru-RU" baseline="30000" dirty="0" err="1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211</Words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1.Определите цену деления и предел измерения линейки</vt:lpstr>
      <vt:lpstr>Выполните самостоятельно.</vt:lpstr>
      <vt:lpstr>Опыты с мерным цилиндром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Определите цену деления и предел измерения линейки</dc:title>
  <dc:creator>Натали</dc:creator>
  <cp:lastModifiedBy>Столярова</cp:lastModifiedBy>
  <cp:revision>8</cp:revision>
  <dcterms:created xsi:type="dcterms:W3CDTF">2008-04-13T10:42:52Z</dcterms:created>
  <dcterms:modified xsi:type="dcterms:W3CDTF">2008-04-13T11:49:21Z</dcterms:modified>
</cp:coreProperties>
</file>