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1" r:id="rId14"/>
    <p:sldId id="272" r:id="rId15"/>
    <p:sldId id="275" r:id="rId16"/>
    <p:sldId id="276" r:id="rId17"/>
    <p:sldId id="273" r:id="rId18"/>
    <p:sldId id="277" r:id="rId19"/>
    <p:sldId id="274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8EC1-A27E-4FE6-8E93-5F99167E9B78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528A-AC02-438F-9133-D6F00317E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Республиканские Президентские состязания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г. Заинске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Лёгкая атлетика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ЭЛЬВИРА\Desktop\5 КЛАСС\6в класс\ФОТО\ПРЕЗИД СОСТЯЗАНИЯ\DSC_0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11886"/>
            <a:ext cx="7056784" cy="5435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Легкая атлетика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C:\Users\ЭЛЬВИРА\Desktop\5 КЛАСС\6в класс\ФОТО\ПРЕЗИД СОСТЯЗАНИЯ\DSC_0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120109"/>
            <a:ext cx="4038600" cy="3486145"/>
          </a:xfrm>
          <a:prstGeom prst="rect">
            <a:avLst/>
          </a:prstGeom>
          <a:noFill/>
        </p:spPr>
      </p:pic>
      <p:pic>
        <p:nvPicPr>
          <p:cNvPr id="10246" name="Picture 6" descr="C:\Users\ЭЛЬВИРА\Desktop\5 КЛАСС\6в класс\ФОТО\ПРЕЗИД СОСТЯЗАНИЯ\DSC_0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090600"/>
            <a:ext cx="3667125" cy="354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ЭЛЬВИРА\Desktop\5 КЛАСС\6в класс\ФОТО\ПРЕЗИД СОСТЯЗАНИЯ\DSC_0453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881"/>
            <a:ext cx="4192250" cy="2921526"/>
          </a:xfrm>
          <a:prstGeom prst="rect">
            <a:avLst/>
          </a:prstGeom>
          <a:noFill/>
        </p:spPr>
      </p:pic>
      <p:pic>
        <p:nvPicPr>
          <p:cNvPr id="12292" name="Picture 4" descr="C:\Users\ЭЛЬВИРА\Desktop\5 КЛАСС\6в класс\ФОТО\ПРЕЗИД СОСТЯЗАНИЯ\DSC_04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90" y="2276872"/>
            <a:ext cx="4405110" cy="2928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футболе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ЭЛЬВИРА\Desktop\5 КЛАСС\6в класс\ФОТО\ПРЕЗИД СОСТЯЗАНИЯ\DSC_0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103" y="1285269"/>
            <a:ext cx="7266289" cy="541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тенисе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ЭЛЬВИРА\Desktop\5 КЛАСС\6в класс\ФОТО\ПРЕЗИД СОСТЯЗАНИЯ\DSC_0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17" y="1600200"/>
            <a:ext cx="8818171" cy="5160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Лучшие в парном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тенисе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ЭЛЬВИРА\Desktop\5 КЛАСС\6в класс\ФОТО\ПРЕЗИД СОСТЯЗАНИЯ\DSC_05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86161" cy="4525963"/>
          </a:xfrm>
          <a:prstGeom prst="rect">
            <a:avLst/>
          </a:prstGeom>
          <a:noFill/>
        </p:spPr>
      </p:pic>
      <p:pic>
        <p:nvPicPr>
          <p:cNvPr id="18435" name="Picture 3" descr="C:\Users\ЭЛЬВИРА\Desktop\5 КЛАСС\6в класс\ФОТО\ПРЕЗИД СОСТЯЗАНИЯ\DSC_05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382" y="1844824"/>
            <a:ext cx="485868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интелектуальной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олимпиаде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ЭЛЬВИРА\Desktop\5 КЛАСС\6в класс\ФОТО\ПРЕЗИД СОСТЯЗАНИЯ\DSC_0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845" y="1600200"/>
            <a:ext cx="4701273" cy="49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датрсе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ЭЛЬВИРА\Desktop\5 КЛАСС\6в класс\ФОТО\ПРЕЗИД СОСТЯЗАНИЯ\DSC_0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37246"/>
            <a:ext cx="8229600" cy="4051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ЭЛЬВИРА\Desktop\5 КЛАСС\6в класс\ФОТО\ПРЕЗИД СОСТЯЗАНИЯ\DSC_0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923" y="1600200"/>
            <a:ext cx="52541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Лучшие в творческом конкурсе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ЭЛЬВИРА\Desktop\5 КЛАСС\6в класс\ФОТО\ПРЕЗИД СОСТЯЗАНИЯ\DSC_0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8616" cy="527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Вперёд к победе!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ЭЛЬВИРА\Desktop\5 КЛАСС\6в класс\ФОТО\ПРЕЗИД СОСТЯЗАНИЯ\DSC_0018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6056" y="908720"/>
            <a:ext cx="4067944" cy="4236208"/>
          </a:xfrm>
          <a:prstGeom prst="rect">
            <a:avLst/>
          </a:prstGeom>
          <a:noFill/>
        </p:spPr>
      </p:pic>
      <p:pic>
        <p:nvPicPr>
          <p:cNvPr id="11" name="Picture 2" descr="C:\Users\ЭЛЬВИРА\Desktop\5 КЛАСС\6в класс\ФОТО\ПРЕЗИД СОСТЯЗАНИЯ\DSC_0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940615" cy="3284984"/>
          </a:xfrm>
          <a:prstGeom prst="rect">
            <a:avLst/>
          </a:prstGeom>
          <a:noFill/>
        </p:spPr>
      </p:pic>
      <p:pic>
        <p:nvPicPr>
          <p:cNvPr id="12" name="Picture 4" descr="C:\Users\ЭЛЬВИРА\Desktop\5 КЛАСС\6в класс\ФОТО\ПРЕЗИД СОСТЯЗАНИЯ\DSC_0009 - коп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248" y="3501008"/>
            <a:ext cx="4328752" cy="3356992"/>
          </a:xfrm>
          <a:prstGeom prst="rect">
            <a:avLst/>
          </a:prstGeom>
          <a:noFill/>
        </p:spPr>
      </p:pic>
      <p:pic>
        <p:nvPicPr>
          <p:cNvPr id="1026" name="Picture 2" descr="C:\Users\ЭЛЬВИРА\Desktop\5 КЛАСС\6в класс\ФОТО\ПРЕЗИД СОСТЯЗАНИЯ\DSC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052735"/>
            <a:ext cx="4716016" cy="313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Призёры республиканских президентских состязаний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ЭЛЬВИРА\Desktop\5 КЛАСС\6в класс\ФОТО\ПРЕЗИД СОСТЯЗАНИЯ\DSC_0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0" y="2708920"/>
            <a:ext cx="9148600" cy="331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Поздравляем!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ЭЛЬВИРА\Desktop\5 КЛАСС\6в класс\ФОТО\ПРЕЗИД СОСТЯЗАНИЯ\DSC_0619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73" y="1600200"/>
            <a:ext cx="723585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 день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ЭЛЬВИРА\Desktop\5 КЛАСС\6в класс\ФОТО\ПРЕЗИД СОСТЯЗАНИЯ\DSC_0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698" y="1412776"/>
            <a:ext cx="4440302" cy="2952328"/>
          </a:xfrm>
          <a:prstGeom prst="rect">
            <a:avLst/>
          </a:prstGeom>
          <a:noFill/>
        </p:spPr>
      </p:pic>
      <p:pic>
        <p:nvPicPr>
          <p:cNvPr id="15" name="Picture 2" descr="C:\Users\ЭЛЬВИРА\Desktop\5 КЛАСС\6в класс\ФОТО\ПРЕЗИД СОСТЯЗАНИЯ\DSC_00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940617" cy="3284984"/>
          </a:xfrm>
          <a:prstGeom prst="rect">
            <a:avLst/>
          </a:prstGeom>
          <a:noFill/>
        </p:spPr>
      </p:pic>
      <p:pic>
        <p:nvPicPr>
          <p:cNvPr id="16" name="Picture 3" descr="C:\Users\ЭЛЬВИРА\Desktop\5 КЛАСС\6в класс\ФОТО\ПРЕЗИД СОСТЯЗАНИЯ\DSC_00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57495"/>
            <a:ext cx="4211960" cy="2800505"/>
          </a:xfrm>
          <a:prstGeom prst="rect">
            <a:avLst/>
          </a:prstGeom>
          <a:noFill/>
        </p:spPr>
      </p:pic>
      <p:pic>
        <p:nvPicPr>
          <p:cNvPr id="2055" name="Picture 7" descr="C:\Users\ЭЛЬВИРА\Desktop\5 КЛАСС\6в класс\ФОТО\ПРЕЗИД СОСТЯЗАНИЯ\DSC_0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44030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столовой         Тестирование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ЭЛЬВИРА\Desktop\5 КЛАСС\6в класс\ФОТО\ПРЕЗИД СОСТЯЗАНИЯ\DSC_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8" y="2520562"/>
            <a:ext cx="4398692" cy="2924662"/>
          </a:xfrm>
          <a:prstGeom prst="rect">
            <a:avLst/>
          </a:prstGeom>
          <a:noFill/>
        </p:spPr>
      </p:pic>
      <p:pic>
        <p:nvPicPr>
          <p:cNvPr id="3077" name="Picture 5" descr="C:\Users\ЭЛЬВИРА\Desktop\5 КЛАСС\6в класс\ФОТО\ПРЕЗИД СОСТЯЗАНИЯ\DSC_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20562"/>
            <a:ext cx="4398692" cy="2924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ЭЛЬВИРА\Desktop\5 КЛАСС\6в класс\ФОТО\ПРЕЗИД СОСТЯЗАНИЯ\DSC_00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6526127" cy="3212976"/>
          </a:xfrm>
          <a:prstGeom prst="rect">
            <a:avLst/>
          </a:prstGeom>
          <a:noFill/>
        </p:spPr>
      </p:pic>
      <p:pic>
        <p:nvPicPr>
          <p:cNvPr id="4100" name="Picture 4" descr="C:\Users\ЭЛЬВИРА\Desktop\5 КЛАСС\6в класс\ФОТО\ПРЕЗИД СОСТЯЗАНИЯ\DSC_0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645" y="0"/>
            <a:ext cx="5432355" cy="361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211960" cy="23622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день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Футбол – победа!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 descr="C:\Users\ЭЛЬВИРА\Desktop\5 КЛАСС\6в класс\ФОТО\ПРЕЗИД СОСТЯЗАНИЯ\DSC_0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8473" cy="3600400"/>
          </a:xfrm>
          <a:prstGeom prst="rect">
            <a:avLst/>
          </a:prstGeom>
          <a:noFill/>
        </p:spPr>
      </p:pic>
      <p:pic>
        <p:nvPicPr>
          <p:cNvPr id="6152" name="Picture 8" descr="C:\Users\ЭЛЬВИРА\Desktop\5 КЛАСС\6в класс\ФОТО\ПРЕЗИД СОСТЯЗАНИЯ\DSC_01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889" y="2996952"/>
            <a:ext cx="7637112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Дартс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ЭЛЬВИРА\Desktop\5 КЛАСС\6в класс\ФОТО\ПРЕЗИД СОСТЯЗАНИЯ\DSC_02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283369" cy="4525963"/>
          </a:xfrm>
          <a:prstGeom prst="rect">
            <a:avLst/>
          </a:prstGeom>
          <a:noFill/>
        </p:spPr>
      </p:pic>
      <p:pic>
        <p:nvPicPr>
          <p:cNvPr id="7171" name="Picture 3" descr="C:\Users\ЭЛЬВИРА\Desktop\5 КЛАСС\6в класс\ФОТО\ПРЕЗИД СОСТЯЗАНИЯ\DSC_0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32037"/>
            <a:ext cx="2136962" cy="4525963"/>
          </a:xfrm>
          <a:prstGeom prst="rect">
            <a:avLst/>
          </a:prstGeom>
          <a:noFill/>
        </p:spPr>
      </p:pic>
      <p:pic>
        <p:nvPicPr>
          <p:cNvPr id="8" name="Picture 2" descr="C:\Users\ЭЛЬВИРА\Desktop\5 КЛАСС\6в класс\ФОТО\ПРЕЗИД СОСТЯЗАНИЯ\DSC_02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2520280" cy="4525963"/>
          </a:xfrm>
          <a:prstGeom prst="rect">
            <a:avLst/>
          </a:prstGeom>
          <a:noFill/>
        </p:spPr>
      </p:pic>
      <p:pic>
        <p:nvPicPr>
          <p:cNvPr id="9" name="Picture 3" descr="C:\Users\ЭЛЬВИРА\Desktop\5 КЛАСС\6в класс\ФОТО\ПРЕЗИД СОСТЯЗАНИЯ\DSC_021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332037"/>
            <a:ext cx="2258638" cy="4525963"/>
          </a:xfrm>
          <a:prstGeom prst="rect">
            <a:avLst/>
          </a:prstGeom>
          <a:noFill/>
        </p:spPr>
      </p:pic>
      <p:pic>
        <p:nvPicPr>
          <p:cNvPr id="10" name="Picture 4" descr="C:\Users\ЭЛЬВИРА\Desktop\5 КЛАСС\6в класс\ФОТО\ПРЕЗИД СОСТЯЗАНИЯ\DSC_019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8252" y="2348880"/>
            <a:ext cx="1185748" cy="167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71184" cy="105273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Многоборье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Users\ЭЛЬВИРА\Desktop\5 КЛАСС\6в класс\ФОТО\ПРЕЗИД СОСТЯЗАНИЯ\DSC_02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02080" cy="4525963"/>
          </a:xfrm>
          <a:prstGeom prst="rect">
            <a:avLst/>
          </a:prstGeom>
          <a:noFill/>
        </p:spPr>
      </p:pic>
      <p:pic>
        <p:nvPicPr>
          <p:cNvPr id="8198" name="Picture 6" descr="C:\Users\ЭЛЬВИРА\Desktop\5 КЛАСС\6в класс\ФОТО\ПРЕЗИД СОСТЯЗАНИЯ\DSC_02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425558"/>
            <a:ext cx="3384376" cy="3432442"/>
          </a:xfrm>
          <a:prstGeom prst="rect">
            <a:avLst/>
          </a:prstGeom>
          <a:noFill/>
        </p:spPr>
      </p:pic>
      <p:pic>
        <p:nvPicPr>
          <p:cNvPr id="13" name="Picture 2" descr="C:\Users\ЭЛЬВИРА\Desktop\5 КЛАСС\6в класс\ФОТО\ПРЕЗИД СОСТЯЗАНИЯ\DSC_03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80728"/>
            <a:ext cx="4038600" cy="2973126"/>
          </a:xfrm>
          <a:prstGeom prst="rect">
            <a:avLst/>
          </a:prstGeom>
          <a:noFill/>
        </p:spPr>
      </p:pic>
      <p:pic>
        <p:nvPicPr>
          <p:cNvPr id="14" name="Picture 3" descr="C:\Users\ЭЛЬВИРА\Desktop\5 КЛАСС\6в класс\ФОТО\ПРЕЗИД СОСТЯЗАНИЯ\DSC_036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288069"/>
            <a:ext cx="4038600" cy="2569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ЭЛЬВИРА\Desktop\5 КЛАСС\6в класс\ФОТО\ПРЕЗИД СОСТЯЗАНИЯ\DSC_0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314360" cy="2520280"/>
          </a:xfrm>
          <a:prstGeom prst="rect">
            <a:avLst/>
          </a:prstGeom>
          <a:noFill/>
        </p:spPr>
      </p:pic>
      <p:pic>
        <p:nvPicPr>
          <p:cNvPr id="9223" name="Picture 7" descr="C:\Users\ЭЛЬВИРА\Desktop\5 КЛАСС\6в класс\ФОТО\ПРЕЗИД СОСТЯЗАНИЯ\DSC_02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4074216" cy="2708920"/>
          </a:xfrm>
          <a:prstGeom prst="rect">
            <a:avLst/>
          </a:prstGeom>
          <a:noFill/>
        </p:spPr>
      </p:pic>
      <p:pic>
        <p:nvPicPr>
          <p:cNvPr id="14" name="Picture 3" descr="C:\Users\ЭЛЬВИРА\Desktop\5 КЛАСС\6в класс\ФОТО\ПРЕЗИД СОСТЯЗАНИЯ\DSC_03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038600" cy="3201653"/>
          </a:xfrm>
          <a:prstGeom prst="rect">
            <a:avLst/>
          </a:prstGeom>
          <a:noFill/>
        </p:spPr>
      </p:pic>
      <p:pic>
        <p:nvPicPr>
          <p:cNvPr id="13" name="Picture 2" descr="C:\Users\ЭЛЬВИРА\Desktop\5 КЛАСС\6в класс\ФОТО\ПРЕЗИД СОСТЯЗАНИЯ\DSC_03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624" y="2958784"/>
            <a:ext cx="3384376" cy="389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48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Республиканские Президентские состязания  в г. Заинске</vt:lpstr>
      <vt:lpstr>Вперёд к победе!</vt:lpstr>
      <vt:lpstr>1 день</vt:lpstr>
      <vt:lpstr>В столовой         Тестирование</vt:lpstr>
      <vt:lpstr>Футбол</vt:lpstr>
      <vt:lpstr>2 день Футбол – победа! </vt:lpstr>
      <vt:lpstr>Дартс</vt:lpstr>
      <vt:lpstr>Многоборье </vt:lpstr>
      <vt:lpstr>Презентация PowerPoint</vt:lpstr>
      <vt:lpstr>Лёгкая атлетика</vt:lpstr>
      <vt:lpstr>Легкая атлетика</vt:lpstr>
      <vt:lpstr>Презентация PowerPoint</vt:lpstr>
      <vt:lpstr>Лучшие в футболе</vt:lpstr>
      <vt:lpstr>Лучшие в тенисе</vt:lpstr>
      <vt:lpstr>Лучшие в парном тенисе</vt:lpstr>
      <vt:lpstr>Лучшие в интелектуальной олимпиаде </vt:lpstr>
      <vt:lpstr>Лучшие в датрсе</vt:lpstr>
      <vt:lpstr>Презентация PowerPoint</vt:lpstr>
      <vt:lpstr>Лучшие в творческом конкурсе</vt:lpstr>
      <vt:lpstr>Призёры республиканских президентских состязаний</vt:lpstr>
      <vt:lpstr>Поздравляем! Ура!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Республиканские Президентские состязния в г. Заинске</dc:title>
  <dc:creator>ЭЛЬВИРА</dc:creator>
  <cp:lastModifiedBy>ЭЛЬВИРА</cp:lastModifiedBy>
  <cp:revision>26</cp:revision>
  <dcterms:created xsi:type="dcterms:W3CDTF">2013-04-28T16:41:21Z</dcterms:created>
  <dcterms:modified xsi:type="dcterms:W3CDTF">2013-08-28T17:33:26Z</dcterms:modified>
</cp:coreProperties>
</file>