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C33418-21AC-4792-94FE-97FB0DC18547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D167C8-EAC8-4ADA-93DA-417B9FD5C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Здоровье и ЗОЖ.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500702"/>
            <a:ext cx="4286248" cy="135729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/>
              <a:t>Выполнила работу: </a:t>
            </a:r>
            <a:br>
              <a:rPr lang="ru-RU" sz="3200" b="1" dirty="0" smtClean="0"/>
            </a:br>
            <a:r>
              <a:rPr lang="ru-RU" sz="3200" b="1" dirty="0" smtClean="0"/>
              <a:t>ученица 7 «В» класса </a:t>
            </a:r>
            <a:br>
              <a:rPr lang="ru-RU" sz="3200" b="1" dirty="0" smtClean="0"/>
            </a:br>
            <a:r>
              <a:rPr lang="ru-RU" sz="3200" b="1" dirty="0" err="1" smtClean="0"/>
              <a:t>Максимча</a:t>
            </a:r>
            <a:r>
              <a:rPr lang="ru-RU" sz="3200" b="1" dirty="0" smtClean="0"/>
              <a:t> Кристина. Руководитель : Пылаева Т.А.</a:t>
            </a:r>
          </a:p>
          <a:p>
            <a:pPr algn="ctr"/>
            <a:endParaRPr lang="ru-RU" sz="3200" b="1" dirty="0"/>
          </a:p>
        </p:txBody>
      </p:sp>
      <p:pic>
        <p:nvPicPr>
          <p:cNvPr id="1027" name="Picture 3" descr="C:\Documents and Settings\дом\Local Settings\Temporary Internet Files\Content.IE5\12C20OLG\MP9004276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3714744" cy="3714744"/>
          </a:xfrm>
          <a:prstGeom prst="rect">
            <a:avLst/>
          </a:prstGeom>
          <a:noFill/>
        </p:spPr>
      </p:pic>
      <p:pic>
        <p:nvPicPr>
          <p:cNvPr id="1028" name="Picture 4" descr="C:\Documents and Settings\дом\Local Settings\Temporary Internet Files\Content.IE5\IYL1DVA1\MP90042761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8" y="1285860"/>
            <a:ext cx="3000372" cy="3000372"/>
          </a:xfrm>
          <a:prstGeom prst="rect">
            <a:avLst/>
          </a:prstGeom>
          <a:noFill/>
        </p:spPr>
      </p:pic>
      <p:pic>
        <p:nvPicPr>
          <p:cNvPr id="1029" name="Picture 5" descr="C:\Documents and Settings\дом\Local Settings\Temporary Internet Files\Content.IE5\LCFPI8WG\MP9004276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214554"/>
            <a:ext cx="2857496" cy="2857496"/>
          </a:xfrm>
          <a:prstGeom prst="rect">
            <a:avLst/>
          </a:prstGeom>
          <a:noFill/>
        </p:spPr>
      </p:pic>
      <p:pic>
        <p:nvPicPr>
          <p:cNvPr id="1030" name="Picture 6" descr="C:\Documents and Settings\дом\Local Settings\Temporary Internet Files\Content.IE5\1P67UKTH\MP90043111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429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3200" dirty="0" smtClean="0"/>
              <a:t>«</a:t>
            </a:r>
            <a:r>
              <a:rPr lang="ru-RU" sz="3200" b="1" dirty="0" smtClean="0"/>
              <a:t>Здоровье человека </a:t>
            </a:r>
            <a:r>
              <a:rPr lang="ru-RU" sz="3200" dirty="0" smtClean="0"/>
              <a:t>– это состояние полного физического, духовного и социального благополучия, а не только отсутствие болезней и физических недостатков.»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Здоровый образ жизни</a:t>
            </a:r>
            <a:r>
              <a:rPr lang="ru-RU" sz="3200" dirty="0" smtClean="0"/>
              <a:t> — образ жизни человека, направленный на профилактику болезней и укрепление здоровья. Так же можно сказать, что Здоровый образ жизни это правильный распорядок действий, предназначенный для укрепления здоровья. 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ekb.66.rospotrebnadzor.ru/UPLOAD/fck/image/z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club443.ru/uploads/post-77-11117436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5080000" cy="3429000"/>
          </a:xfrm>
          <a:prstGeom prst="rect">
            <a:avLst/>
          </a:prstGeom>
          <a:noFill/>
        </p:spPr>
      </p:pic>
      <p:pic>
        <p:nvPicPr>
          <p:cNvPr id="5124" name="Picture 4" descr="http://www.city.kherson.ua/libs/news/data/upimages/na-sait-2105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71744"/>
            <a:ext cx="5643570" cy="42862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dirty="0" smtClean="0"/>
              <a:t>Элементы здорового образа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991600" cy="6357982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Воспитание с раннего детства здоровых привычек и навыков;</a:t>
            </a:r>
          </a:p>
          <a:p>
            <a:r>
              <a:rPr lang="ru-RU" sz="3600" dirty="0" smtClean="0"/>
              <a:t>Окружающая среда: безопасная и благоприятная для обитания, знания о влиянии неблагоприятных факторов окружающей среды на здоровье.</a:t>
            </a:r>
          </a:p>
          <a:p>
            <a:r>
              <a:rPr lang="ru-RU" sz="3600" dirty="0" smtClean="0"/>
              <a:t>Отказ от курения, употребления наркотиков, употребления алкоголя.</a:t>
            </a:r>
          </a:p>
          <a:p>
            <a:r>
              <a:rPr lang="ru-RU" sz="3600" dirty="0" smtClean="0"/>
              <a:t>Здоровое питание: умеренное, соответствующее физиологическим особенностям конкретного человека, информированность о качестве употребляемых продуктов;</a:t>
            </a:r>
          </a:p>
          <a:p>
            <a:r>
              <a:rPr lang="ru-RU" sz="3600" dirty="0" smtClean="0"/>
              <a:t>Движения: физически активная жизнь, включая специальные физические упражнения, с учётом возрастных и физиологических особенностей;</a:t>
            </a:r>
          </a:p>
          <a:p>
            <a:r>
              <a:rPr lang="ru-RU" sz="3600" dirty="0" smtClean="0"/>
              <a:t>Личная и общественная гигиена: совокупность гигиенических правил, соблюдение и выполнение которых способствует сохранению и укреплению здоровья, владение навыками первой помощи;</a:t>
            </a:r>
          </a:p>
          <a:p>
            <a:r>
              <a:rPr lang="ru-RU" sz="3600" dirty="0" smtClean="0"/>
              <a:t>Закаливание.</a:t>
            </a:r>
          </a:p>
          <a:p>
            <a:r>
              <a:rPr lang="ru-RU" sz="3600" dirty="0" smtClean="0"/>
              <a:t>Эмоциональное самочувствие: психогигиена, умение справляться с собственными эмоциями, проблемами;</a:t>
            </a:r>
          </a:p>
          <a:p>
            <a:r>
              <a:rPr lang="ru-RU" sz="3600" dirty="0" smtClean="0"/>
              <a:t>Интеллектуальное самочувствие: способность человека узнавать и использовать новую информацию для оптимальных действий в новых обстоятельствах. Позитивное мышление.</a:t>
            </a:r>
          </a:p>
          <a:p>
            <a:r>
              <a:rPr lang="ru-RU" sz="3600" dirty="0" smtClean="0"/>
              <a:t>Духовное самочувствие: способность устанавливать действительно значимые, конструктивные жизненные цели, стремиться к ним и достигать их. Оптимизм.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Действительно, нашему организму для нормальной работы требуется определенная нагрузка, которую большинство людей не получают, так как ведут малоподвижный образ жизни. Но здоровье не безгранично и рано или поздно мы сталкиваемся с болезнями из- за неправильного отношения к своему организму, образа жизни. ЗОЖ позволит Вам оставаться молодыми и здоровыми долгие годы.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481765">
            <a:off x="86354" y="2647325"/>
            <a:ext cx="8686800" cy="8382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Спасибо за внимание!!!</a:t>
            </a:r>
            <a:endParaRPr lang="ru-RU" sz="5400" dirty="0"/>
          </a:p>
        </p:txBody>
      </p:sp>
      <p:pic>
        <p:nvPicPr>
          <p:cNvPr id="22529" name="Picture 1" descr="C:\Documents and Settings\дом\Local Settings\Temporary Internet Files\Content.IE5\LCFPI8WG\MC9004344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1828800" cy="790575"/>
          </a:xfrm>
          <a:prstGeom prst="rect">
            <a:avLst/>
          </a:prstGeom>
          <a:noFill/>
        </p:spPr>
      </p:pic>
      <p:pic>
        <p:nvPicPr>
          <p:cNvPr id="22530" name="Picture 2" descr="C:\Documents and Settings\дом\Local Settings\Temporary Internet Files\Content.IE5\1P67UKTH\MC90041593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0"/>
            <a:ext cx="1701800" cy="1819275"/>
          </a:xfrm>
          <a:prstGeom prst="rect">
            <a:avLst/>
          </a:prstGeom>
          <a:noFill/>
        </p:spPr>
      </p:pic>
      <p:pic>
        <p:nvPicPr>
          <p:cNvPr id="22531" name="Picture 3" descr="C:\Documents and Settings\дом\Local Settings\Temporary Internet Files\Content.IE5\12C20OLG\MC9004160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27225" cy="1581150"/>
          </a:xfrm>
          <a:prstGeom prst="rect">
            <a:avLst/>
          </a:prstGeom>
          <a:noFill/>
        </p:spPr>
      </p:pic>
      <p:pic>
        <p:nvPicPr>
          <p:cNvPr id="22532" name="Picture 4" descr="C:\Documents and Settings\дом\Local Settings\Temporary Internet Files\Content.IE5\12C20OLG\MC9004160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428868"/>
            <a:ext cx="1927225" cy="1581150"/>
          </a:xfrm>
          <a:prstGeom prst="rect">
            <a:avLst/>
          </a:prstGeom>
          <a:noFill/>
        </p:spPr>
      </p:pic>
      <p:pic>
        <p:nvPicPr>
          <p:cNvPr id="22533" name="Picture 5" descr="C:\Documents and Settings\дом\Local Settings\Temporary Internet Files\Content.IE5\LCFPI8WG\MC9004344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429264"/>
            <a:ext cx="1828800" cy="790575"/>
          </a:xfrm>
          <a:prstGeom prst="rect">
            <a:avLst/>
          </a:prstGeom>
          <a:noFill/>
        </p:spPr>
      </p:pic>
      <p:pic>
        <p:nvPicPr>
          <p:cNvPr id="22534" name="Picture 6" descr="C:\Documents and Settings\дом\Local Settings\Temporary Internet Files\Content.IE5\1P67UKTH\MC90041593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038725"/>
            <a:ext cx="1701800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106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Здоровье и ЗОЖ.</vt:lpstr>
      <vt:lpstr> «Здоровье человека – это состояние полного физического, духовного и социального благополучия, а не только отсутствие болезней и физических недостатков.»</vt:lpstr>
      <vt:lpstr>Здоровый образ жизни — образ жизни человека, направленный на профилактику болезней и укрепление здоровья. Так же можно сказать, что Здоровый образ жизни это правильный распорядок действий, предназначенный для укрепления здоровья. </vt:lpstr>
      <vt:lpstr>Слайд 4</vt:lpstr>
      <vt:lpstr>Слайд 5</vt:lpstr>
      <vt:lpstr>Элементы здорового образа жизни.</vt:lpstr>
      <vt:lpstr>Действительно, нашему организму для нормальной работы требуется определенная нагрузка, которую большинство людей не получают, так как ведут малоподвижный образ жизни. Но здоровье не безгранично и рано или поздно мы сталкиваемся с болезнями из- за неправильного отношения к своему организму, образа жизни. ЗОЖ позволит Вам оставаться молодыми и здоровыми долгие годы.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и ЗОЖ</dc:title>
  <dc:creator>USER</dc:creator>
  <cp:lastModifiedBy>ADMIN</cp:lastModifiedBy>
  <cp:revision>6</cp:revision>
  <dcterms:created xsi:type="dcterms:W3CDTF">2013-02-22T09:24:17Z</dcterms:created>
  <dcterms:modified xsi:type="dcterms:W3CDTF">2013-08-29T06:48:43Z</dcterms:modified>
</cp:coreProperties>
</file>