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BDD546-FAC1-454B-A5E2-1FF1DA131E03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376389-9403-4A48-A374-B687F4CB7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818" y="5143512"/>
            <a:ext cx="3786182" cy="1714489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Выполнила работу:</a:t>
            </a:r>
            <a:br>
              <a:rPr lang="ru-RU" sz="2400" dirty="0" smtClean="0"/>
            </a:br>
            <a:r>
              <a:rPr lang="ru-RU" sz="2400" dirty="0" smtClean="0"/>
              <a:t>ученица 7 «В» класса </a:t>
            </a:r>
            <a:br>
              <a:rPr lang="ru-RU" sz="2400" dirty="0" smtClean="0"/>
            </a:br>
            <a:r>
              <a:rPr lang="ru-RU" sz="2400" dirty="0" smtClean="0"/>
              <a:t>Максимча Кристина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Руководитель </a:t>
            </a:r>
            <a:r>
              <a:rPr lang="ru-RU" sz="2400" smtClean="0"/>
              <a:t>:Пылаева Т.А</a:t>
            </a:r>
            <a:r>
              <a:rPr lang="ru-RU" sz="2400" smtClean="0"/>
              <a:t>     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1185866"/>
            <a:ext cx="9048784" cy="237173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Рациональное питание.</a:t>
            </a:r>
            <a:endParaRPr lang="ru-RU" sz="6600" b="1" dirty="0"/>
          </a:p>
        </p:txBody>
      </p:sp>
      <p:pic>
        <p:nvPicPr>
          <p:cNvPr id="13316" name="Picture 4" descr="http://lady-area.ru/images/pages/fill/h600/8c6f86940f83244e7dacdeab18fc8a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04"/>
            <a:ext cx="4251990" cy="3000396"/>
          </a:xfrm>
          <a:prstGeom prst="rect">
            <a:avLst/>
          </a:prstGeom>
          <a:noFill/>
        </p:spPr>
      </p:pic>
      <p:pic>
        <p:nvPicPr>
          <p:cNvPr id="13317" name="Picture 5" descr="C:\Documents and Settings\дом\Local Settings\Temporary Internet Files\Content.IE5\0SNRG5UG\MC9002334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357298"/>
            <a:ext cx="2041556" cy="1748828"/>
          </a:xfrm>
          <a:prstGeom prst="rect">
            <a:avLst/>
          </a:prstGeom>
          <a:noFill/>
        </p:spPr>
      </p:pic>
      <p:pic>
        <p:nvPicPr>
          <p:cNvPr id="13318" name="Picture 6" descr="C:\Documents and Settings\дом\Local Settings\Temporary Internet Files\Content.IE5\C3H6FXXX\MM900295163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214422"/>
            <a:ext cx="1868696" cy="1738322"/>
          </a:xfrm>
          <a:prstGeom prst="rect">
            <a:avLst/>
          </a:prstGeom>
          <a:noFill/>
        </p:spPr>
      </p:pic>
      <p:pic>
        <p:nvPicPr>
          <p:cNvPr id="13319" name="Picture 7" descr="C:\Documents and Settings\дом\Local Settings\Temporary Internet Files\Content.IE5\K6PB97Q3\MC90025022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142984"/>
            <a:ext cx="2539497" cy="1895192"/>
          </a:xfrm>
          <a:prstGeom prst="rect">
            <a:avLst/>
          </a:prstGeom>
          <a:noFill/>
        </p:spPr>
      </p:pic>
      <p:pic>
        <p:nvPicPr>
          <p:cNvPr id="13320" name="Picture 8" descr="C:\Documents and Settings\дом\Local Settings\Temporary Internet Files\Content.IE5\1BL12RYT\MP90043096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3357562"/>
            <a:ext cx="1785950" cy="166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Принципы питания.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Баланс энергии        Разнообразие пищевых веществ          Режим питания.</a:t>
            </a: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964381" y="1393017"/>
            <a:ext cx="135732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rot="5400000">
            <a:off x="3936209" y="2002629"/>
            <a:ext cx="1419220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36" y="1142984"/>
            <a:ext cx="157163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s://docs.google.com/viewer?url=http%3A%2F%2Fnsportal.ru%2Fsites%2Fdefault%2Ffiles%2F2012%2F10%2Fracionalnoe_pitanie.ppt&amp;docid=84ca0ced2fd01b26b7b1814bbdf42371&amp;a=bi&amp;pagenumber=4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57" y="-292922"/>
            <a:ext cx="9191657" cy="7150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s://docs.google.com/viewer?url=http%3A%2F%2Fnsportal.ru%2Fsites%2Fdefault%2Ffiles%2F2012%2F10%2Fracionalnoe_pitanie.ppt&amp;docid=84ca0ced2fd01b26b7b1814bbdf42371&amp;a=bi&amp;pagenumber=5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373" y="135683"/>
            <a:ext cx="8963091" cy="672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Правильный режим питания.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Приём пищи в одно и тоже время.</a:t>
            </a:r>
          </a:p>
          <a:p>
            <a:pPr>
              <a:buNone/>
            </a:pPr>
            <a:r>
              <a:rPr lang="ru-RU" sz="4800" b="1" dirty="0" smtClean="0"/>
              <a:t>4-5 </a:t>
            </a:r>
            <a:r>
              <a:rPr lang="ru-RU" sz="4000" b="1" dirty="0" smtClean="0"/>
              <a:t>разовое</a:t>
            </a:r>
            <a:r>
              <a:rPr lang="ru-RU" sz="4800" b="1" dirty="0" smtClean="0"/>
              <a:t> </a:t>
            </a:r>
            <a:r>
              <a:rPr lang="ru-RU" sz="4000" b="1" dirty="0" smtClean="0"/>
              <a:t>питание.</a:t>
            </a:r>
          </a:p>
          <a:p>
            <a:pPr>
              <a:buNone/>
            </a:pPr>
            <a:r>
              <a:rPr lang="ru-RU" sz="4000" b="1" dirty="0" smtClean="0"/>
              <a:t>Интервалы  в приёме пищи не менее</a:t>
            </a:r>
          </a:p>
          <a:p>
            <a:pPr>
              <a:buNone/>
            </a:pPr>
            <a:r>
              <a:rPr lang="ru-RU" sz="4000" b="1" dirty="0" smtClean="0"/>
              <a:t>3х не более 5ти часов.</a:t>
            </a:r>
          </a:p>
          <a:p>
            <a:pPr>
              <a:buNone/>
            </a:pPr>
            <a:r>
              <a:rPr lang="ru-RU" sz="4000" b="1" dirty="0" smtClean="0"/>
              <a:t>Между ужином и началом сна 3-4</a:t>
            </a:r>
          </a:p>
          <a:p>
            <a:pPr>
              <a:buNone/>
            </a:pPr>
            <a:r>
              <a:rPr lang="ru-RU" sz="4000" b="1" dirty="0" smtClean="0"/>
              <a:t>часа.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Пожелание!!!!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БУДЬТЕ ЗДОРОВЫ!</a:t>
            </a:r>
          </a:p>
          <a:p>
            <a:pPr algn="ctr">
              <a:buNone/>
            </a:pPr>
            <a:r>
              <a:rPr lang="ru-RU" sz="4800" dirty="0" smtClean="0"/>
              <a:t>СТАНОВИТЕСЬ ЗДОРОВЫМИ!</a:t>
            </a:r>
          </a:p>
          <a:p>
            <a:pPr algn="ctr">
              <a:buNone/>
            </a:pPr>
            <a:r>
              <a:rPr lang="ru-RU" sz="4800" dirty="0" smtClean="0"/>
              <a:t>ОСТАВАЙТЕСЬ ЗДОРОВЫМИ!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65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Выполнила работу: ученица 7 «В» класса  Максимча Кристина.  Руководитель :Пылаева Т.А      </vt:lpstr>
      <vt:lpstr>Принципы питания.</vt:lpstr>
      <vt:lpstr>Слайд 3</vt:lpstr>
      <vt:lpstr>Слайд 4</vt:lpstr>
      <vt:lpstr>Правильный режим питания.</vt:lpstr>
      <vt:lpstr>Пожелание!!!!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</cp:revision>
  <dcterms:created xsi:type="dcterms:W3CDTF">2013-02-15T16:34:44Z</dcterms:created>
  <dcterms:modified xsi:type="dcterms:W3CDTF">2013-08-29T06:33:27Z</dcterms:modified>
</cp:coreProperties>
</file>