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0" r:id="rId3"/>
    <p:sldId id="269"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18.04.2013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74242"/>
          </a:xfrm>
        </p:spPr>
        <p:txBody>
          <a:bodyPr/>
          <a:lstStyle/>
          <a:p>
            <a:r>
              <a:rPr lang="ru-RU" dirty="0" smtClean="0"/>
              <a:t>Виды тренажёров </a:t>
            </a:r>
            <a:endParaRPr lang="ru-RU" dirty="0"/>
          </a:p>
        </p:txBody>
      </p:sp>
      <p:pic>
        <p:nvPicPr>
          <p:cNvPr id="1026" name="Picture 2" descr="C:\Documents and Settings\эд\Рабочий стол\image_0000057.jpg"/>
          <p:cNvPicPr>
            <a:picLocks noChangeAspect="1" noChangeArrowheads="1"/>
          </p:cNvPicPr>
          <p:nvPr/>
        </p:nvPicPr>
        <p:blipFill>
          <a:blip r:embed="rId2" cstate="print"/>
          <a:srcRect/>
          <a:stretch>
            <a:fillRect/>
          </a:stretch>
        </p:blipFill>
        <p:spPr bwMode="auto">
          <a:xfrm>
            <a:off x="755576" y="1772816"/>
            <a:ext cx="7254329" cy="4941168"/>
          </a:xfrm>
          <a:prstGeom prst="rect">
            <a:avLst/>
          </a:prstGeom>
          <a:noFill/>
        </p:spPr>
      </p:pic>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44008" y="188640"/>
            <a:ext cx="4283968" cy="6370975"/>
          </a:xfrm>
          <a:prstGeom prst="rect">
            <a:avLst/>
          </a:prstGeom>
        </p:spPr>
        <p:txBody>
          <a:bodyPr wrap="square">
            <a:spAutoFit/>
          </a:bodyPr>
          <a:lstStyle/>
          <a:p>
            <a:r>
              <a:rPr lang="ru-RU" sz="2400" dirty="0" smtClean="0"/>
              <a:t>тренажер предназначен для тренировки широчайших мышц спины. Упражнение представляет собой тяги сверху вниз, к туловищу атлета. Упражнение выполняется с максимальной амплитудой и нагружает широчайшие мышцы от полного растяжения до максимального сокращения. Этот эффект достигнут вследствие того, что траектория движения руки с рукоятью представляет собой дугообразную линию, направленную под углом 80 градусов к телу атлета.</a:t>
            </a:r>
            <a:endParaRPr lang="ru-RU" sz="2400" dirty="0"/>
          </a:p>
        </p:txBody>
      </p:sp>
      <p:pic>
        <p:nvPicPr>
          <p:cNvPr id="8194" name="Picture 2" descr="C:\Documents and Settings\эд\Рабочий стол\331.jpg"/>
          <p:cNvPicPr>
            <a:picLocks noChangeAspect="1" noChangeArrowheads="1"/>
          </p:cNvPicPr>
          <p:nvPr/>
        </p:nvPicPr>
        <p:blipFill>
          <a:blip r:embed="rId2" cstate="print"/>
          <a:srcRect/>
          <a:stretch>
            <a:fillRect/>
          </a:stretch>
        </p:blipFill>
        <p:spPr bwMode="auto">
          <a:xfrm>
            <a:off x="336550" y="219074"/>
            <a:ext cx="4019426" cy="6162254"/>
          </a:xfrm>
          <a:prstGeom prst="rect">
            <a:avLst/>
          </a:prstGeom>
          <a:noFill/>
        </p:spPr>
      </p:pic>
    </p:spTree>
  </p:cSld>
  <p:clrMapOvr>
    <a:masterClrMapping/>
  </p:clrMapOvr>
  <p:transition>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08104" y="548680"/>
            <a:ext cx="3347864" cy="6001643"/>
          </a:xfrm>
          <a:prstGeom prst="rect">
            <a:avLst/>
          </a:prstGeom>
        </p:spPr>
        <p:txBody>
          <a:bodyPr wrap="square">
            <a:spAutoFit/>
          </a:bodyPr>
          <a:lstStyle/>
          <a:p>
            <a:r>
              <a:rPr lang="ru-RU" sz="2400" dirty="0" smtClean="0"/>
              <a:t>Тренажёр предназначен для тренировки широчайших мышц спины Позволяет нагружать как каждую из сторон широчайших, так и все их одновременно, что позволяет варьировать интенсивность тренировок, а также незаменимо при наличии у атлета ограничений, например травм.</a:t>
            </a:r>
            <a:endParaRPr lang="ru-RU" sz="2400" dirty="0"/>
          </a:p>
        </p:txBody>
      </p:sp>
      <p:pic>
        <p:nvPicPr>
          <p:cNvPr id="9218" name="Picture 2" descr="C:\Documents and Settings\эд\Рабочий стол\341.jpg"/>
          <p:cNvPicPr>
            <a:picLocks noChangeAspect="1" noChangeArrowheads="1"/>
          </p:cNvPicPr>
          <p:nvPr/>
        </p:nvPicPr>
        <p:blipFill>
          <a:blip r:embed="rId2" cstate="print"/>
          <a:srcRect/>
          <a:stretch>
            <a:fillRect/>
          </a:stretch>
        </p:blipFill>
        <p:spPr bwMode="auto">
          <a:xfrm>
            <a:off x="985838" y="628650"/>
            <a:ext cx="3730178" cy="5320630"/>
          </a:xfrm>
          <a:prstGeom prst="rect">
            <a:avLst/>
          </a:prstGeom>
          <a:noFill/>
        </p:spPr>
      </p:pic>
    </p:spTree>
  </p:cSld>
  <p:clrMapOvr>
    <a:masterClrMapping/>
  </p:clrMapOvr>
  <p:transition>
    <p:wheel spokes="3"/>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0152" y="332656"/>
            <a:ext cx="2664296" cy="5262979"/>
          </a:xfrm>
          <a:prstGeom prst="rect">
            <a:avLst/>
          </a:prstGeom>
        </p:spPr>
        <p:txBody>
          <a:bodyPr wrap="square">
            <a:spAutoFit/>
          </a:bodyPr>
          <a:lstStyle/>
          <a:p>
            <a:r>
              <a:rPr lang="ru-RU" sz="2400" dirty="0" smtClean="0"/>
              <a:t>Тренажер предназначен для тренировки мышц пресса. Упоры для ног фиксируют бедра, оставляя таз неподвижным. Мышцы пресса тренируются изолированно, что исключает возможность </a:t>
            </a:r>
            <a:r>
              <a:rPr lang="ru-RU" sz="2400" dirty="0" err="1" smtClean="0"/>
              <a:t>травмирования</a:t>
            </a:r>
            <a:r>
              <a:rPr lang="ru-RU" sz="2400" dirty="0" smtClean="0"/>
              <a:t> спортсмена.</a:t>
            </a:r>
            <a:endParaRPr lang="ru-RU" sz="2400" dirty="0"/>
          </a:p>
        </p:txBody>
      </p:sp>
      <p:pic>
        <p:nvPicPr>
          <p:cNvPr id="3" name="Picture 2" descr="C:\Documents and Settings\эд\Рабочий стол\b01.jpg"/>
          <p:cNvPicPr>
            <a:picLocks noChangeAspect="1" noChangeArrowheads="1"/>
          </p:cNvPicPr>
          <p:nvPr/>
        </p:nvPicPr>
        <p:blipFill>
          <a:blip r:embed="rId2" cstate="print"/>
          <a:srcRect/>
          <a:stretch>
            <a:fillRect/>
          </a:stretch>
        </p:blipFill>
        <p:spPr bwMode="auto">
          <a:xfrm>
            <a:off x="755576" y="476672"/>
            <a:ext cx="3600400" cy="5544616"/>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11960" y="117693"/>
            <a:ext cx="4374232" cy="6001643"/>
          </a:xfrm>
          <a:prstGeom prst="rect">
            <a:avLst/>
          </a:prstGeom>
        </p:spPr>
        <p:txBody>
          <a:bodyPr wrap="square">
            <a:spAutoFit/>
          </a:bodyPr>
          <a:lstStyle/>
          <a:p>
            <a:r>
              <a:rPr lang="ru-RU" sz="2400" dirty="0" smtClean="0"/>
              <a:t>Скамья Скотта для тренировки бицепса со штангой или гантелями. При необходимости в специализированной тренировке бицепса вне конкуренции находится тренажер для изолированного сгибания рук, позволяющий максимально концентрироваться на проработке бицепса. Этот тренажер помогает нарастить общую мышечную массу бицепсов, включая наиболее трудную для тренировки нижнюю часть бицепса.</a:t>
            </a:r>
            <a:endParaRPr lang="ru-RU" sz="2400" dirty="0"/>
          </a:p>
        </p:txBody>
      </p:sp>
      <p:pic>
        <p:nvPicPr>
          <p:cNvPr id="1027" name="Picture 3" descr="C:\Documents and Settings\эд\Рабочий стол\173.jpg"/>
          <p:cNvPicPr>
            <a:picLocks noChangeAspect="1" noChangeArrowheads="1"/>
          </p:cNvPicPr>
          <p:nvPr/>
        </p:nvPicPr>
        <p:blipFill>
          <a:blip r:embed="rId2" cstate="print"/>
          <a:srcRect/>
          <a:stretch>
            <a:fillRect/>
          </a:stretch>
        </p:blipFill>
        <p:spPr bwMode="auto">
          <a:xfrm>
            <a:off x="450163" y="908720"/>
            <a:ext cx="3545773" cy="5400600"/>
          </a:xfrm>
          <a:prstGeom prst="rect">
            <a:avLst/>
          </a:prstGeom>
          <a:noFill/>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52120" y="332656"/>
            <a:ext cx="3078088" cy="5632311"/>
          </a:xfrm>
          <a:prstGeom prst="rect">
            <a:avLst/>
          </a:prstGeom>
        </p:spPr>
        <p:txBody>
          <a:bodyPr wrap="square">
            <a:spAutoFit/>
          </a:bodyPr>
          <a:lstStyle/>
          <a:p>
            <a:r>
              <a:rPr lang="ru-RU" sz="2400" dirty="0" smtClean="0"/>
              <a:t>Тренажер предназначен для тренировки мышц разгибателей спины. Упоры для ног фиксируют бедра, оставляя таз неподвижным. Разгибатели спины тренируются изолированно, что исключает возможность </a:t>
            </a:r>
            <a:r>
              <a:rPr lang="ru-RU" sz="2400" dirty="0" err="1" smtClean="0"/>
              <a:t>травмирования</a:t>
            </a:r>
            <a:r>
              <a:rPr lang="ru-RU" sz="2400" dirty="0" smtClean="0"/>
              <a:t> спортсмена.</a:t>
            </a:r>
            <a:endParaRPr lang="ru-RU" sz="2400" dirty="0"/>
          </a:p>
        </p:txBody>
      </p:sp>
      <p:pic>
        <p:nvPicPr>
          <p:cNvPr id="3" name="Picture 2" descr="C:\Documents and Settings\эд\Рабочий стол\b04.jpg"/>
          <p:cNvPicPr>
            <a:picLocks noChangeAspect="1" noChangeArrowheads="1"/>
          </p:cNvPicPr>
          <p:nvPr/>
        </p:nvPicPr>
        <p:blipFill>
          <a:blip r:embed="rId2" cstate="print"/>
          <a:srcRect/>
          <a:stretch>
            <a:fillRect/>
          </a:stretch>
        </p:blipFill>
        <p:spPr bwMode="auto">
          <a:xfrm>
            <a:off x="971600" y="0"/>
            <a:ext cx="3744416" cy="6264696"/>
          </a:xfrm>
          <a:prstGeom prst="rect">
            <a:avLst/>
          </a:prstGeom>
          <a:noFill/>
        </p:spPr>
      </p:pic>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Documents and Settings\эд\Рабочий стол\b20.jpg"/>
          <p:cNvPicPr>
            <a:picLocks noChangeAspect="1" noChangeArrowheads="1"/>
          </p:cNvPicPr>
          <p:nvPr/>
        </p:nvPicPr>
        <p:blipFill>
          <a:blip r:embed="rId2" cstate="print"/>
          <a:srcRect/>
          <a:stretch>
            <a:fillRect/>
          </a:stretch>
        </p:blipFill>
        <p:spPr bwMode="auto">
          <a:xfrm>
            <a:off x="323528" y="620688"/>
            <a:ext cx="4032448" cy="5969025"/>
          </a:xfrm>
          <a:prstGeom prst="rect">
            <a:avLst/>
          </a:prstGeom>
          <a:noFill/>
        </p:spPr>
      </p:pic>
      <p:sp>
        <p:nvSpPr>
          <p:cNvPr id="3" name="Прямоугольник 2"/>
          <p:cNvSpPr/>
          <p:nvPr/>
        </p:nvSpPr>
        <p:spPr>
          <a:xfrm>
            <a:off x="5004048" y="476672"/>
            <a:ext cx="3779912" cy="5262979"/>
          </a:xfrm>
          <a:prstGeom prst="rect">
            <a:avLst/>
          </a:prstGeom>
        </p:spPr>
        <p:txBody>
          <a:bodyPr wrap="square">
            <a:spAutoFit/>
          </a:bodyPr>
          <a:lstStyle/>
          <a:p>
            <a:r>
              <a:rPr lang="ru-RU" sz="2400" dirty="0" smtClean="0"/>
              <a:t>Тренажер предназначен для тренировки в первую очередь наружных и внутренних косых мышц живота, вовлекая в работу также прямые мышцы живота и разгибатели спины. Фиксированное положение бёдер обеспечивает оптимальную стабилизацию туловища и безопасность позвоночника.</a:t>
            </a:r>
            <a:endParaRPr lang="ru-RU" sz="2400" dirty="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Documents and Settings\эд\Рабочий стол\93.jpg"/>
          <p:cNvPicPr>
            <a:picLocks noChangeAspect="1" noChangeArrowheads="1"/>
          </p:cNvPicPr>
          <p:nvPr/>
        </p:nvPicPr>
        <p:blipFill>
          <a:blip r:embed="rId2" cstate="print"/>
          <a:srcRect/>
          <a:stretch>
            <a:fillRect/>
          </a:stretch>
        </p:blipFill>
        <p:spPr bwMode="auto">
          <a:xfrm>
            <a:off x="0" y="836712"/>
            <a:ext cx="4079184" cy="5544616"/>
          </a:xfrm>
          <a:prstGeom prst="rect">
            <a:avLst/>
          </a:prstGeom>
          <a:noFill/>
        </p:spPr>
      </p:pic>
      <p:sp>
        <p:nvSpPr>
          <p:cNvPr id="3" name="Прямоугольник 2"/>
          <p:cNvSpPr/>
          <p:nvPr/>
        </p:nvSpPr>
        <p:spPr>
          <a:xfrm>
            <a:off x="4283968" y="404664"/>
            <a:ext cx="4572000" cy="5847755"/>
          </a:xfrm>
          <a:prstGeom prst="rect">
            <a:avLst/>
          </a:prstGeom>
        </p:spPr>
        <p:txBody>
          <a:bodyPr wrap="square">
            <a:spAutoFit/>
          </a:bodyPr>
          <a:lstStyle/>
          <a:p>
            <a:r>
              <a:rPr lang="ru-RU" sz="2200" dirty="0" smtClean="0"/>
              <a:t>Изменяющие длину тросы, позволяют выбрать бесконечное количество сочетаний высоты и длины. Что подарит творческим тренерам неограниченное множество упражнений. Тренажер  оснащен системой прогрессивной стабилизации, изначально созданной для функционального тренажера . Также в наличии и регулируемые трубы, но они расположены под углом для получения большей ширины наверху. Таким образом  обладает тем же функционалом с меньшим количеством настроек, что и функциональный тренажер</a:t>
            </a:r>
            <a:endParaRPr lang="ru-RU" sz="2200" dirty="0"/>
          </a:p>
        </p:txBody>
      </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0" y="476672"/>
            <a:ext cx="4572000" cy="4893647"/>
          </a:xfrm>
          <a:prstGeom prst="rect">
            <a:avLst/>
          </a:prstGeom>
        </p:spPr>
        <p:txBody>
          <a:bodyPr>
            <a:spAutoFit/>
          </a:bodyPr>
          <a:lstStyle/>
          <a:p>
            <a:r>
              <a:rPr lang="ru-RU" sz="2400" dirty="0" smtClean="0"/>
              <a:t>Тренажёр для жимов ногами – идеальное средство для тренировки ног в комплексе, вес, который может поднять атлет значительно выше, чем при приседаниях (из-за снятия нагрузки с более слабой мышечной группы - спины), поэтому нагрузка на четырёхглавые на порядок больше. Удобное покрытие из абразива прочно фиксирует ступни на платформе.</a:t>
            </a:r>
            <a:endParaRPr lang="ru-RU" sz="2400" dirty="0"/>
          </a:p>
        </p:txBody>
      </p:sp>
      <p:pic>
        <p:nvPicPr>
          <p:cNvPr id="5122" name="Picture 2" descr="C:\Documents and Settings\эд\Рабочий стол\313.jpg"/>
          <p:cNvPicPr>
            <a:picLocks noChangeAspect="1" noChangeArrowheads="1"/>
          </p:cNvPicPr>
          <p:nvPr/>
        </p:nvPicPr>
        <p:blipFill>
          <a:blip r:embed="rId2" cstate="print"/>
          <a:srcRect/>
          <a:stretch>
            <a:fillRect/>
          </a:stretch>
        </p:blipFill>
        <p:spPr bwMode="auto">
          <a:xfrm>
            <a:off x="251520" y="692696"/>
            <a:ext cx="3960440" cy="5832648"/>
          </a:xfrm>
          <a:prstGeom prst="rect">
            <a:avLst/>
          </a:prstGeom>
          <a:noFill/>
        </p:spPr>
      </p:pic>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16016" y="476672"/>
            <a:ext cx="4283968" cy="6001643"/>
          </a:xfrm>
          <a:prstGeom prst="rect">
            <a:avLst/>
          </a:prstGeom>
        </p:spPr>
        <p:txBody>
          <a:bodyPr wrap="square">
            <a:spAutoFit/>
          </a:bodyPr>
          <a:lstStyle/>
          <a:p>
            <a:r>
              <a:rPr lang="ru-RU" sz="2400" dirty="0" smtClean="0"/>
              <a:t>Тренажёр предназначен для проработки икроножных и камбаловидных мышц ног. Эти группы мышц очень важны для таких видов спорта, как баскетбол, футбол, волейбол, гандбол, теннис и в любых других, где человек совершает движения ногами, а также прыжковые и рывковые движения. Подготовленность этих мышц не только обязательное условие для игроков, но и страховка от травм </a:t>
            </a:r>
            <a:r>
              <a:rPr lang="ru-RU" sz="2400" dirty="0" err="1" smtClean="0"/>
              <a:t>голеностопа</a:t>
            </a:r>
            <a:r>
              <a:rPr lang="ru-RU" sz="2400" dirty="0" smtClean="0"/>
              <a:t> и ахиллесова сухожилия.</a:t>
            </a:r>
            <a:endParaRPr lang="ru-RU" sz="2400" dirty="0"/>
          </a:p>
        </p:txBody>
      </p:sp>
      <p:pic>
        <p:nvPicPr>
          <p:cNvPr id="6146" name="Picture 2" descr="C:\Documents and Settings\эд\Рабочий стол\351.jpg"/>
          <p:cNvPicPr>
            <a:picLocks noChangeAspect="1" noChangeArrowheads="1"/>
          </p:cNvPicPr>
          <p:nvPr/>
        </p:nvPicPr>
        <p:blipFill>
          <a:blip r:embed="rId2" cstate="print"/>
          <a:srcRect/>
          <a:stretch>
            <a:fillRect/>
          </a:stretch>
        </p:blipFill>
        <p:spPr bwMode="auto">
          <a:xfrm>
            <a:off x="539552" y="620688"/>
            <a:ext cx="3816424" cy="5544616"/>
          </a:xfrm>
          <a:prstGeom prst="rect">
            <a:avLst/>
          </a:prstGeom>
          <a:noFill/>
        </p:spPr>
      </p:pic>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76056" y="692696"/>
            <a:ext cx="4067944" cy="4893647"/>
          </a:xfrm>
          <a:prstGeom prst="rect">
            <a:avLst/>
          </a:prstGeom>
        </p:spPr>
        <p:txBody>
          <a:bodyPr wrap="square">
            <a:spAutoFit/>
          </a:bodyPr>
          <a:lstStyle/>
          <a:p>
            <a:r>
              <a:rPr lang="ru-RU" sz="2400" dirty="0" smtClean="0"/>
              <a:t>Теория "слабого звена в цепи" гласит: общая сила цепи определяется её слабейшим звеном. Тот же принцип применим к человеческому телу. Чтобы увеличить полезную силу своего тела, нужно укрепить слабое звено, т.е. торс, пресс и разгибатели спины. Так что этот тренажёр незаменим для комплексной подготовки спортсменов.</a:t>
            </a:r>
            <a:endParaRPr lang="ru-RU" sz="2400" dirty="0"/>
          </a:p>
        </p:txBody>
      </p:sp>
      <p:pic>
        <p:nvPicPr>
          <p:cNvPr id="7170" name="Picture 2" descr="C:\Documents and Settings\эд\Рабочий стол\082.jpg"/>
          <p:cNvPicPr>
            <a:picLocks noChangeAspect="1" noChangeArrowheads="1"/>
          </p:cNvPicPr>
          <p:nvPr/>
        </p:nvPicPr>
        <p:blipFill>
          <a:blip r:embed="rId2" cstate="print"/>
          <a:srcRect/>
          <a:stretch>
            <a:fillRect/>
          </a:stretch>
        </p:blipFill>
        <p:spPr bwMode="auto">
          <a:xfrm>
            <a:off x="395536" y="476672"/>
            <a:ext cx="3744664" cy="5544616"/>
          </a:xfrm>
          <a:prstGeom prst="rect">
            <a:avLst/>
          </a:prstGeom>
          <a:noFill/>
        </p:spPr>
      </p:pic>
    </p:spTree>
  </p:cSld>
  <p:clrMapOvr>
    <a:masterClrMapping/>
  </p:clrMapOvr>
  <p:transition>
    <p:pull dir="ld"/>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490</Words>
  <Application>Microsoft Office PowerPoint</Application>
  <PresentationFormat>Экран (4:3)</PresentationFormat>
  <Paragraphs>11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Виды тренажёров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Тренажёр для брюшного преса</dc:title>
  <cp:lastModifiedBy>Bill Gates</cp:lastModifiedBy>
  <cp:revision>5</cp:revision>
  <dcterms:modified xsi:type="dcterms:W3CDTF">2013-04-17T22:17:02Z</dcterms:modified>
</cp:coreProperties>
</file>