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F85A4CB-119E-4B9A-A28A-EA94D053C067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E48C6FF-54F1-4661-893F-CF0EA4BB6E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42918"/>
            <a:ext cx="9144000" cy="1571612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effectLst/>
              </a:rPr>
              <a:t>УПРАЖНЕНИЯ НА ДЕТСКОМ МАССАЖНОМ КОВРИКЕ.</a:t>
            </a:r>
            <a:r>
              <a:rPr lang="ru-RU" sz="4000" b="1" dirty="0" smtClean="0">
                <a:effectLst/>
              </a:rPr>
              <a:t/>
            </a:r>
            <a:br>
              <a:rPr lang="ru-RU" sz="4000" b="1" dirty="0" smtClean="0">
                <a:effectLst/>
              </a:rPr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28" y="4786322"/>
            <a:ext cx="3929058" cy="1500174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2800" dirty="0" smtClean="0"/>
              <a:t>Выполнила работу:</a:t>
            </a:r>
            <a:br>
              <a:rPr lang="ru-RU" sz="2800" dirty="0" smtClean="0"/>
            </a:br>
            <a:r>
              <a:rPr lang="ru-RU" sz="2800" dirty="0" smtClean="0"/>
              <a:t>ученица 7 «В» класса </a:t>
            </a:r>
            <a:br>
              <a:rPr lang="ru-RU" sz="2800" dirty="0" smtClean="0"/>
            </a:br>
            <a:r>
              <a:rPr lang="ru-RU" sz="2800" dirty="0" smtClean="0"/>
              <a:t>Максимча Кристина</a:t>
            </a:r>
            <a:r>
              <a:rPr lang="ru-RU" sz="2800" dirty="0" smtClean="0"/>
              <a:t>.</a:t>
            </a:r>
          </a:p>
          <a:p>
            <a:pPr algn="ctr"/>
            <a:r>
              <a:rPr lang="ru-RU" sz="2800" dirty="0" smtClean="0"/>
              <a:t>Руководитель: Пылаева Т.А.</a:t>
            </a:r>
            <a:endParaRPr lang="ru-RU" sz="2800" dirty="0"/>
          </a:p>
        </p:txBody>
      </p:sp>
      <p:pic>
        <p:nvPicPr>
          <p:cNvPr id="27650" name="Picture 2" descr="http://beautylife.net.ua/images/product_images/popup_images/784_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355176">
            <a:off x="806284" y="1580972"/>
            <a:ext cx="2288812" cy="2644443"/>
          </a:xfrm>
          <a:prstGeom prst="rect">
            <a:avLst/>
          </a:prstGeom>
          <a:noFill/>
        </p:spPr>
      </p:pic>
      <p:pic>
        <p:nvPicPr>
          <p:cNvPr id="27652" name="Picture 4" descr="http://kurs-m.ru/images/stories/imagick_78484effbfb4dc54a65f4c184091c939b0dde37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147514">
            <a:off x="5712855" y="1806611"/>
            <a:ext cx="3135645" cy="2332088"/>
          </a:xfrm>
          <a:prstGeom prst="rect">
            <a:avLst/>
          </a:prstGeom>
          <a:noFill/>
        </p:spPr>
      </p:pic>
      <p:pic>
        <p:nvPicPr>
          <p:cNvPr id="27654" name="Picture 6" descr="http://www.odilen.ru/images/massage/1309b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3857628"/>
            <a:ext cx="3031851" cy="228601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142873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ru-RU" sz="2800" b="1" dirty="0" smtClean="0"/>
              <a:t>  4. Попеременно стоять на одной ноге, руки на поясе </a:t>
            </a:r>
            <a:br>
              <a:rPr lang="ru-RU" sz="2800" b="1" dirty="0" smtClean="0"/>
            </a:br>
            <a:r>
              <a:rPr lang="ru-RU" sz="2800" b="1" dirty="0" smtClean="0"/>
              <a:t>Продолжительность: 3-6 минут</a:t>
            </a:r>
            <a:endParaRPr lang="ru-RU" sz="2800" b="1" dirty="0"/>
          </a:p>
        </p:txBody>
      </p:sp>
      <p:pic>
        <p:nvPicPr>
          <p:cNvPr id="18434" name="Picture 2" descr="http://orto4u.ru/pics/ex/2/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500174"/>
            <a:ext cx="3980522" cy="535782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1571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/>
              <a:t>    4. Попеременно стоять на одной ноге, руки на поясе </a:t>
            </a:r>
            <a:br>
              <a:rPr lang="ru-RU" sz="2800" b="1" dirty="0" smtClean="0"/>
            </a:br>
            <a:r>
              <a:rPr lang="ru-RU" sz="2800" b="1" dirty="0" smtClean="0"/>
              <a:t>Продолжительность: 3-6 минут</a:t>
            </a:r>
            <a:endParaRPr lang="ru-RU" sz="2800" b="1" dirty="0"/>
          </a:p>
        </p:txBody>
      </p:sp>
      <p:pic>
        <p:nvPicPr>
          <p:cNvPr id="17410" name="Picture 2" descr="http://orto4u.ru/pics/ex/2/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500174"/>
            <a:ext cx="4057659" cy="535782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1643049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      </a:t>
            </a:r>
            <a:r>
              <a:rPr lang="ru-RU" b="1" dirty="0" smtClean="0"/>
              <a:t>6. Прыжки боком на одной ноге, чередуя ногу через "пластину" </a:t>
            </a:r>
            <a:br>
              <a:rPr lang="ru-RU" b="1" dirty="0" smtClean="0"/>
            </a:br>
            <a:r>
              <a:rPr lang="ru-RU" b="1" dirty="0" smtClean="0"/>
              <a:t>Продолжительность: 3-6 минут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7. Бег на коврике </a:t>
            </a:r>
            <a:br>
              <a:rPr lang="ru-RU" b="1" dirty="0" smtClean="0"/>
            </a:br>
            <a:r>
              <a:rPr lang="ru-RU" b="1" dirty="0" smtClean="0"/>
              <a:t>Продолжительность: 5-10 минут</a:t>
            </a:r>
            <a:endParaRPr lang="ru-RU" b="1" dirty="0"/>
          </a:p>
        </p:txBody>
      </p:sp>
      <p:pic>
        <p:nvPicPr>
          <p:cNvPr id="16386" name="Picture 2" descr="http://orto4u.ru/pics/ex/2/6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88312" y="1643050"/>
            <a:ext cx="5805978" cy="521495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221455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4700" b="1" dirty="0" smtClean="0">
                <a:solidFill>
                  <a:srgbClr val="FF0000"/>
                </a:solidFill>
              </a:rPr>
              <a:t>Укрепляющий комплекс для коррекции</a:t>
            </a:r>
          </a:p>
          <a:p>
            <a:pPr algn="ctr">
              <a:buNone/>
            </a:pPr>
            <a:r>
              <a:rPr lang="ru-RU" sz="4700" b="1" dirty="0" smtClean="0">
                <a:solidFill>
                  <a:srgbClr val="FF0000"/>
                </a:solidFill>
              </a:rPr>
              <a:t>комбинированного плоскостопия. </a:t>
            </a:r>
          </a:p>
          <a:p>
            <a:pPr algn="ctr">
              <a:buNone/>
            </a:pPr>
            <a:r>
              <a:rPr lang="ru-RU" sz="3600" dirty="0" smtClean="0"/>
              <a:t>1</a:t>
            </a:r>
            <a:r>
              <a:rPr lang="ru-RU" sz="3600" b="1" dirty="0" smtClean="0"/>
              <a:t>. Ходьба по коврику (руки на пояс, спина прямая) </a:t>
            </a:r>
            <a:br>
              <a:rPr lang="ru-RU" sz="3600" b="1" dirty="0" smtClean="0"/>
            </a:br>
            <a:r>
              <a:rPr lang="ru-RU" sz="3600" b="1" dirty="0" smtClean="0"/>
              <a:t>Продолжительность: 5 минут</a:t>
            </a:r>
          </a:p>
          <a:p>
            <a:pPr algn="ctr">
              <a:buNone/>
            </a:pPr>
            <a:endParaRPr lang="ru-RU" sz="3600" dirty="0"/>
          </a:p>
        </p:txBody>
      </p:sp>
      <p:pic>
        <p:nvPicPr>
          <p:cNvPr id="15362" name="Picture 2" descr="http://orto4u.ru/pics/ex/3/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285992"/>
            <a:ext cx="3286148" cy="457200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185736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b="1" dirty="0" smtClean="0"/>
              <a:t>2. Подскок на двух ногах с опорой только на носок </a:t>
            </a:r>
            <a:br>
              <a:rPr lang="ru-RU" b="1" dirty="0" smtClean="0"/>
            </a:br>
            <a:r>
              <a:rPr lang="ru-RU" b="1" dirty="0" smtClean="0"/>
              <a:t>Продолжительность: 5 минут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3. Подскок на одной ноге с опорой только на носок </a:t>
            </a:r>
            <a:br>
              <a:rPr lang="ru-RU" b="1" dirty="0" smtClean="0"/>
            </a:br>
            <a:r>
              <a:rPr lang="ru-RU" b="1" dirty="0" smtClean="0"/>
              <a:t>Продолжительность: 5 минут</a:t>
            </a:r>
            <a:endParaRPr lang="ru-RU" b="1" dirty="0"/>
          </a:p>
        </p:txBody>
      </p:sp>
      <p:pic>
        <p:nvPicPr>
          <p:cNvPr id="14338" name="Picture 2" descr="http://orto4u.ru/pics/ex/3/2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000240"/>
            <a:ext cx="4129096" cy="485776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2143116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    4. Ходьба по прямой линии </a:t>
            </a:r>
            <a:br>
              <a:rPr lang="ru-RU" b="1" dirty="0" smtClean="0"/>
            </a:br>
            <a:r>
              <a:rPr lang="ru-RU" b="1" dirty="0" smtClean="0"/>
              <a:t>Продолжительность: 5 минут</a:t>
            </a:r>
            <a:endParaRPr lang="ru-RU" b="1" dirty="0"/>
          </a:p>
        </p:txBody>
      </p:sp>
      <p:pic>
        <p:nvPicPr>
          <p:cNvPr id="13314" name="Picture 2" descr="http://orto4u.ru/pics/ex/3/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182104"/>
            <a:ext cx="4143404" cy="567589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15716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5</a:t>
            </a:r>
            <a:r>
              <a:rPr lang="ru-RU" b="1" dirty="0" smtClean="0"/>
              <a:t>. Ходьба на носках перекрестным шагом на внешней стороне стопы </a:t>
            </a:r>
            <a:br>
              <a:rPr lang="ru-RU" b="1" dirty="0" smtClean="0"/>
            </a:br>
            <a:r>
              <a:rPr lang="ru-RU" b="1" dirty="0" smtClean="0"/>
              <a:t>Продолжительность: 5 минут</a:t>
            </a:r>
            <a:endParaRPr lang="ru-RU" b="1" dirty="0"/>
          </a:p>
        </p:txBody>
      </p:sp>
      <p:pic>
        <p:nvPicPr>
          <p:cNvPr id="30722" name="Picture 2" descr="http://orto4u.ru/pics/ex/3/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792974"/>
            <a:ext cx="3933837" cy="506502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200024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 6. Ходьба перекрестным шагом на внешней поверхности стопы </a:t>
            </a:r>
            <a:br>
              <a:rPr lang="ru-RU" b="1" dirty="0" smtClean="0"/>
            </a:br>
            <a:r>
              <a:rPr lang="ru-RU" b="1" dirty="0" smtClean="0"/>
              <a:t>Продолжительность: 5 минут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7. Ходьба перекрестным шагом на внутренней поверхности стопы </a:t>
            </a:r>
            <a:br>
              <a:rPr lang="ru-RU" b="1" dirty="0" smtClean="0"/>
            </a:br>
            <a:r>
              <a:rPr lang="ru-RU" b="1" dirty="0" smtClean="0"/>
              <a:t>Продолжительность: 5 минут.</a:t>
            </a:r>
            <a:endParaRPr lang="ru-RU" b="1" dirty="0"/>
          </a:p>
        </p:txBody>
      </p:sp>
      <p:pic>
        <p:nvPicPr>
          <p:cNvPr id="29698" name="Picture 2" descr="http://orto4u.ru/pics/ex/3/6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571612"/>
            <a:ext cx="4493430" cy="528638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9633286">
            <a:off x="-36109" y="2784798"/>
            <a:ext cx="8686800" cy="838200"/>
          </a:xfrm>
        </p:spPr>
        <p:txBody>
          <a:bodyPr>
            <a:noAutofit/>
          </a:bodyPr>
          <a:lstStyle/>
          <a:p>
            <a:r>
              <a:rPr lang="ru-RU" sz="5400" dirty="0" smtClean="0"/>
              <a:t>Спасибо за внимание!!!</a:t>
            </a:r>
            <a:endParaRPr lang="ru-RU" sz="5400" dirty="0"/>
          </a:p>
        </p:txBody>
      </p:sp>
      <p:pic>
        <p:nvPicPr>
          <p:cNvPr id="28674" name="Picture 2" descr="C:\Documents and Settings\дом\Local Settings\Temporary Internet Files\Content.IE5\1P67UKTH\MC900416028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3071810"/>
            <a:ext cx="1927225" cy="1581150"/>
          </a:xfrm>
          <a:prstGeom prst="rect">
            <a:avLst/>
          </a:prstGeom>
          <a:noFill/>
        </p:spPr>
      </p:pic>
      <p:pic>
        <p:nvPicPr>
          <p:cNvPr id="28675" name="Picture 3" descr="C:\Documents and Settings\дом\Local Settings\Temporary Internet Files\Content.IE5\12C20OLG\MC90041593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5038725"/>
            <a:ext cx="1701800" cy="1819275"/>
          </a:xfrm>
          <a:prstGeom prst="rect">
            <a:avLst/>
          </a:prstGeom>
          <a:noFill/>
        </p:spPr>
      </p:pic>
      <p:pic>
        <p:nvPicPr>
          <p:cNvPr id="28676" name="Picture 4" descr="C:\Documents and Settings\дом\Local Settings\Temporary Internet Files\Content.IE5\IYL1DVA1\MC900434479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3372" y="357166"/>
            <a:ext cx="1828800" cy="790575"/>
          </a:xfrm>
          <a:prstGeom prst="rect">
            <a:avLst/>
          </a:prstGeom>
          <a:noFill/>
        </p:spPr>
      </p:pic>
      <p:pic>
        <p:nvPicPr>
          <p:cNvPr id="28677" name="Picture 5" descr="C:\Documents and Settings\дом\Local Settings\Temporary Internet Files\Content.IE5\1P67UKTH\MC900416028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2857496"/>
            <a:ext cx="1927225" cy="1581150"/>
          </a:xfrm>
          <a:prstGeom prst="rect">
            <a:avLst/>
          </a:prstGeom>
          <a:noFill/>
        </p:spPr>
      </p:pic>
      <p:pic>
        <p:nvPicPr>
          <p:cNvPr id="28678" name="Picture 6" descr="C:\Documents and Settings\дом\Local Settings\Temporary Internet Files\Content.IE5\12C20OLG\MC90041593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285728"/>
            <a:ext cx="1701800" cy="1819275"/>
          </a:xfrm>
          <a:prstGeom prst="rect">
            <a:avLst/>
          </a:prstGeom>
          <a:noFill/>
        </p:spPr>
      </p:pic>
      <p:pic>
        <p:nvPicPr>
          <p:cNvPr id="28679" name="Picture 7" descr="C:\Documents and Settings\дом\Local Settings\Temporary Internet Files\Content.IE5\IYL1DVA1\MC900434479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5429264"/>
            <a:ext cx="1828800" cy="79057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Начальный комплекс для профилактики комбинированного плоскостопия.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1803399"/>
          </a:xfrm>
        </p:spPr>
        <p:txBody>
          <a:bodyPr>
            <a:normAutofit/>
          </a:bodyPr>
          <a:lstStyle/>
          <a:p>
            <a:pPr marL="514350" indent="-514350" algn="ctr">
              <a:buNone/>
            </a:pPr>
            <a:r>
              <a:rPr lang="ru-RU" sz="2800" b="1" dirty="0" smtClean="0"/>
              <a:t>1</a:t>
            </a:r>
            <a:r>
              <a:rPr lang="ru-RU" sz="2800" dirty="0" smtClean="0"/>
              <a:t>. </a:t>
            </a:r>
            <a:r>
              <a:rPr lang="ru-RU" sz="2800" b="1" dirty="0" smtClean="0"/>
              <a:t>Ходьба по коврику (руки на пояс, спина прямая) </a:t>
            </a:r>
            <a:br>
              <a:rPr lang="ru-RU" sz="2800" b="1" dirty="0" smtClean="0"/>
            </a:br>
            <a:r>
              <a:rPr lang="ru-RU" sz="2800" b="1" dirty="0" smtClean="0"/>
              <a:t>   Продолжительность: 5 минут.</a:t>
            </a:r>
            <a:endParaRPr lang="ru-RU" sz="2800" b="1" dirty="0"/>
          </a:p>
        </p:txBody>
      </p:sp>
      <p:pic>
        <p:nvPicPr>
          <p:cNvPr id="26626" name="Picture 2" descr="http://orto4u.ru/pics/ex/1/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285992"/>
            <a:ext cx="3857652" cy="457200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192880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800" b="1" dirty="0" smtClean="0"/>
              <a:t>     2. Ходьба на внешней стороне стопы (руки на пояс, спина прямая)</a:t>
            </a:r>
            <a:br>
              <a:rPr lang="ru-RU" sz="2800" b="1" dirty="0" smtClean="0"/>
            </a:br>
            <a:r>
              <a:rPr lang="ru-RU" sz="2800" b="1" dirty="0" smtClean="0"/>
              <a:t>продолжительность: 5 минут </a:t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3. Ходьба на внутренней стороне стопы (руки на пояс, спина прямая) </a:t>
            </a:r>
            <a:br>
              <a:rPr lang="ru-RU" sz="2800" b="1" dirty="0" smtClean="0"/>
            </a:br>
            <a:r>
              <a:rPr lang="ru-RU" sz="2800" b="1" dirty="0" smtClean="0"/>
              <a:t>Продолжительность: 5 минут </a:t>
            </a:r>
            <a:endParaRPr lang="ru-RU" sz="2800" b="1" dirty="0"/>
          </a:p>
        </p:txBody>
      </p:sp>
      <p:pic>
        <p:nvPicPr>
          <p:cNvPr id="25602" name="Picture 2" descr="http://orto4u.ru/pics/ex/1/2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845818"/>
            <a:ext cx="4143404" cy="501218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686800" cy="1714488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b="1" dirty="0" smtClean="0"/>
              <a:t>4. Перекаты с пятки на носок </a:t>
            </a:r>
            <a:br>
              <a:rPr lang="ru-RU" b="1" dirty="0" smtClean="0"/>
            </a:br>
            <a:r>
              <a:rPr lang="ru-RU" b="1" dirty="0" smtClean="0"/>
              <a:t>Продолжительность: 3-6 минут</a:t>
            </a:r>
            <a:endParaRPr lang="ru-RU" b="1" dirty="0"/>
          </a:p>
        </p:txBody>
      </p:sp>
      <p:pic>
        <p:nvPicPr>
          <p:cNvPr id="24578" name="Picture 2" descr="http://orto4u.ru/pics/ex/1/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926128"/>
            <a:ext cx="3929058" cy="493187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8686800" cy="157161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b="1" dirty="0" smtClean="0"/>
              <a:t>    5. Ходьба спиной вперед (руки на пояс, спина прямая) </a:t>
            </a:r>
            <a:br>
              <a:rPr lang="ru-RU" sz="2400" b="1" dirty="0" smtClean="0"/>
            </a:br>
            <a:r>
              <a:rPr lang="ru-RU" sz="2400" b="1" dirty="0" smtClean="0"/>
              <a:t>Продолжительность: 5 минут</a:t>
            </a:r>
            <a:endParaRPr lang="ru-RU" sz="2400" b="1" dirty="0"/>
          </a:p>
        </p:txBody>
      </p:sp>
      <p:pic>
        <p:nvPicPr>
          <p:cNvPr id="23554" name="Picture 2" descr="http://orto4u.ru/pics/ex/1/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500150"/>
            <a:ext cx="3714776" cy="535785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6. Ходьба на носочках (руки на пояс, спина прямая) 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Продолжительность: 5 </a:t>
            </a:r>
            <a:r>
              <a:rPr lang="ru-RU" sz="2800" b="1" dirty="0"/>
              <a:t>минут</a:t>
            </a:r>
          </a:p>
        </p:txBody>
      </p:sp>
      <p:pic>
        <p:nvPicPr>
          <p:cNvPr id="22530" name="Picture 2" descr="http://orto4u.ru/pics/ex/1/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571608"/>
            <a:ext cx="4810617" cy="528639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200024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7. Ходьба на пятках (руки на пояс, спина прямая)</a:t>
            </a:r>
          </a:p>
          <a:p>
            <a:pPr algn="ctr">
              <a:buNone/>
            </a:pPr>
            <a:r>
              <a:rPr lang="ru-RU" b="1" dirty="0" smtClean="0"/>
              <a:t>Продолжительность: 5 минут</a:t>
            </a:r>
            <a:endParaRPr lang="ru-RU" b="1" dirty="0"/>
          </a:p>
        </p:txBody>
      </p:sp>
      <p:pic>
        <p:nvPicPr>
          <p:cNvPr id="21506" name="Picture 2" descr="http://orto4u.ru/pics/ex/1/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626713"/>
            <a:ext cx="4429156" cy="5231287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89916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Интенсивный комплекс для лечения и реабилитации комбинированного плоскостопия.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121444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b="1" dirty="0" smtClean="0"/>
              <a:t>1. Ходьба по коврику (руки на пояс, спина прямая) </a:t>
            </a:r>
            <a:br>
              <a:rPr lang="ru-RU" b="1" dirty="0" smtClean="0"/>
            </a:br>
            <a:r>
              <a:rPr lang="ru-RU" b="1" dirty="0" smtClean="0"/>
              <a:t>Продолжительность:5 минут</a:t>
            </a:r>
            <a:endParaRPr lang="ru-RU" b="1" dirty="0"/>
          </a:p>
        </p:txBody>
      </p:sp>
      <p:pic>
        <p:nvPicPr>
          <p:cNvPr id="20482" name="Picture 2" descr="http://orto4u.ru/pics/ex/2/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88170" y="2644926"/>
            <a:ext cx="3412590" cy="421307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171448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b="1" dirty="0" smtClean="0"/>
              <a:t>2. Потягивания стоя на коврике, вставание на носки </a:t>
            </a:r>
            <a:br>
              <a:rPr lang="ru-RU" b="1" dirty="0" smtClean="0"/>
            </a:br>
            <a:r>
              <a:rPr lang="ru-RU" b="1" dirty="0" smtClean="0"/>
              <a:t>продолжительность: 3-6 минут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3. </a:t>
            </a:r>
            <a:r>
              <a:rPr lang="ru-RU" b="1" dirty="0" err="1" smtClean="0"/>
              <a:t>Полуприседая</a:t>
            </a:r>
            <a:r>
              <a:rPr lang="ru-RU" b="1" dirty="0" smtClean="0"/>
              <a:t>, ходить "по-утиному" руки на коленях </a:t>
            </a:r>
            <a:br>
              <a:rPr lang="ru-RU" b="1" dirty="0" smtClean="0"/>
            </a:br>
            <a:r>
              <a:rPr lang="ru-RU" b="1" dirty="0" smtClean="0"/>
              <a:t>Продолжительность: 3-6 минут</a:t>
            </a:r>
            <a:endParaRPr lang="ru-RU" b="1" dirty="0"/>
          </a:p>
        </p:txBody>
      </p:sp>
      <p:pic>
        <p:nvPicPr>
          <p:cNvPr id="19458" name="Picture 2" descr="http://orto4u.ru/pics/ex/2/2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844053"/>
            <a:ext cx="4311994" cy="5013947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</TotalTime>
  <Words>235</Words>
  <Application>Microsoft Office PowerPoint</Application>
  <PresentationFormat>Экран (4:3)</PresentationFormat>
  <Paragraphs>25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УПРАЖНЕНИЯ НА ДЕТСКОМ МАССАЖНОМ КОВРИКЕ. </vt:lpstr>
      <vt:lpstr>Начальный комплекс для профилактики комбинированного плоскостопия. </vt:lpstr>
      <vt:lpstr>Слайд 3</vt:lpstr>
      <vt:lpstr>Слайд 4</vt:lpstr>
      <vt:lpstr>Слайд 5</vt:lpstr>
      <vt:lpstr>Слайд 6</vt:lpstr>
      <vt:lpstr>Слайд 7</vt:lpstr>
      <vt:lpstr>Интенсивный комплекс для лечения и реабилитации комбинированного плоскостопия.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Спасибо за внимание!!!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УПРАЖНЕНИЯ НА ДЕТСКОМ МАССАЖНОМ КОВРИКЕ. </dc:title>
  <dc:creator>USER</dc:creator>
  <cp:lastModifiedBy>ADMIN</cp:lastModifiedBy>
  <cp:revision>8</cp:revision>
  <dcterms:created xsi:type="dcterms:W3CDTF">2013-02-22T08:12:10Z</dcterms:created>
  <dcterms:modified xsi:type="dcterms:W3CDTF">2013-08-29T07:24:19Z</dcterms:modified>
</cp:coreProperties>
</file>