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71" r:id="rId5"/>
    <p:sldId id="263" r:id="rId6"/>
    <p:sldId id="270" r:id="rId7"/>
    <p:sldId id="264" r:id="rId8"/>
    <p:sldId id="267" r:id="rId9"/>
    <p:sldId id="265" r:id="rId10"/>
    <p:sldId id="266" r:id="rId11"/>
    <p:sldId id="268" r:id="rId12"/>
    <p:sldId id="269" r:id="rId13"/>
    <p:sldId id="260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http://im5-tub.yandex.net/i?id=39497740&amp;tov=5" TargetMode="Externa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ages.yandex.ru/yandsearch?&amp;p=10&amp;text=%D0%B1%D1%83%D1%88%D0%BC%D0%B5%D0%BD%D1%8B&amp;rpt=simage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8143932" cy="857256"/>
          </a:xfrm>
        </p:spPr>
        <p:txBody>
          <a:bodyPr/>
          <a:lstStyle/>
          <a:p>
            <a:r>
              <a:rPr lang="ru-RU" dirty="0" smtClean="0"/>
              <a:t> Первое знакомство с Африкой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4210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Африка на глобу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285860"/>
            <a:ext cx="8643997" cy="538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40% занимают саванны</a:t>
            </a:r>
            <a:endParaRPr lang="ru-RU" dirty="0"/>
          </a:p>
        </p:txBody>
      </p:sp>
      <p:pic>
        <p:nvPicPr>
          <p:cNvPr id="4" name="Picture 4" descr="Зона саванн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600200"/>
            <a:ext cx="82153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длинная река - НИЛ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28" y="1268412"/>
            <a:ext cx="39639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53735"/>
                </a:solidFill>
                <a:latin typeface="Verdana" pitchFamily="34" charset="0"/>
              </a:rPr>
              <a:t>1. </a:t>
            </a:r>
            <a:r>
              <a:rPr lang="ru-RU" sz="2000" b="1" dirty="0">
                <a:solidFill>
                  <a:srgbClr val="953735"/>
                </a:solidFill>
                <a:latin typeface="Verdana" pitchFamily="34" charset="0"/>
              </a:rPr>
              <a:t>Африка</a:t>
            </a:r>
            <a:r>
              <a:rPr lang="ru-RU" b="1" dirty="0">
                <a:solidFill>
                  <a:srgbClr val="953735"/>
                </a:solidFill>
                <a:latin typeface="Verdana" pitchFamily="34" charset="0"/>
              </a:rPr>
              <a:t> почти </a:t>
            </a:r>
            <a:r>
              <a:rPr lang="ru-RU" b="1" dirty="0" smtClean="0">
                <a:solidFill>
                  <a:srgbClr val="953735"/>
                </a:solidFill>
                <a:latin typeface="Verdana" pitchFamily="34" charset="0"/>
              </a:rPr>
              <a:t>посередине пересекается </a:t>
            </a:r>
            <a:r>
              <a:rPr lang="ru-RU" b="1" dirty="0">
                <a:solidFill>
                  <a:srgbClr val="953735"/>
                </a:solidFill>
                <a:latin typeface="Verdana" pitchFamily="34" charset="0"/>
              </a:rPr>
              <a:t>экватором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7752" y="2214554"/>
            <a:ext cx="324960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953735"/>
                </a:solidFill>
                <a:latin typeface="Georgia" pitchFamily="18" charset="0"/>
              </a:rPr>
              <a:t>2. Большая часть лежит между тропиками, поэтому Африка самый жаркий материк.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29190" y="3929066"/>
            <a:ext cx="34639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953735"/>
                </a:solidFill>
                <a:latin typeface="Georgia" pitchFamily="18" charset="0"/>
              </a:rPr>
              <a:t>3. Крайняя северная и крайняя южная точки почти одинаково удалены от экватора</a:t>
            </a:r>
          </a:p>
        </p:txBody>
      </p:sp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1142976" y="142852"/>
            <a:ext cx="7429552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itchFamily="34" charset="0"/>
              </a:rPr>
              <a:t>САМЫЙ ЖАРКИЙ МАТЕРИК</a:t>
            </a:r>
            <a:endParaRPr lang="ru-RU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33" name="Picture 8" descr="Afr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645025" cy="5500726"/>
          </a:xfrm>
          <a:prstGeom prst="rect">
            <a:avLst/>
          </a:prstGeom>
          <a:noFill/>
        </p:spPr>
      </p:pic>
      <p:cxnSp>
        <p:nvCxnSpPr>
          <p:cNvPr id="29" name="Прямая соединительная линия 28"/>
          <p:cNvCxnSpPr/>
          <p:nvPr/>
        </p:nvCxnSpPr>
        <p:spPr>
          <a:xfrm rot="5400000">
            <a:off x="286514" y="4214024"/>
            <a:ext cx="4572032" cy="1588"/>
          </a:xfrm>
          <a:prstGeom prst="line">
            <a:avLst/>
          </a:prstGeom>
          <a:ln w="57150" cmpd="sng">
            <a:solidFill>
              <a:srgbClr val="3308E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5720" y="3929066"/>
            <a:ext cx="4286280" cy="1588"/>
          </a:xfrm>
          <a:prstGeom prst="line">
            <a:avLst/>
          </a:prstGeom>
          <a:ln w="57150" cmpd="sng">
            <a:solidFill>
              <a:srgbClr val="3308E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H="1" flipV="1">
            <a:off x="500034" y="3000372"/>
            <a:ext cx="4214841" cy="1588"/>
          </a:xfrm>
          <a:prstGeom prst="line">
            <a:avLst/>
          </a:prstGeom>
          <a:ln w="57150" cmpd="sng">
            <a:solidFill>
              <a:srgbClr val="3308E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7158" y="2357430"/>
            <a:ext cx="4357718" cy="1588"/>
          </a:xfrm>
          <a:prstGeom prst="line">
            <a:avLst/>
          </a:prstGeom>
          <a:ln w="57150" cmpd="sng">
            <a:solidFill>
              <a:srgbClr val="3308E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ГЕОГРАФИЧЕСКОЕ ПОЛОЖЕНИЕ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785794"/>
            <a:ext cx="5429288" cy="5340369"/>
          </a:xfrm>
        </p:spPr>
        <p:txBody>
          <a:bodyPr numCol="1">
            <a:normAutofit fontScale="92500" lnSpcReduction="20000"/>
          </a:bodyPr>
          <a:lstStyle/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800" dirty="0" smtClean="0"/>
              <a:t>В каких полушариях лежит  большая   часть Африки?</a:t>
            </a:r>
          </a:p>
          <a:p>
            <a:pPr algn="just">
              <a:buNone/>
            </a:pPr>
            <a:r>
              <a:rPr lang="ru-RU" sz="2800" dirty="0" smtClean="0"/>
              <a:t> В каких географических широтах расположена большая часть Африки?</a:t>
            </a:r>
          </a:p>
          <a:p>
            <a:pPr algn="just">
              <a:buFont typeface="Arial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АФРИКА САМЫЙ ЖАРКИЙ МАТЕРИК ЗЕМЛИ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Пользуясь масштабом, измерьте протяженность материка по 10 </a:t>
            </a:r>
            <a:r>
              <a:rPr lang="ru-RU" sz="2800" dirty="0" err="1" smtClean="0"/>
              <a:t>с.ш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*Это самая широкая часть материка</a:t>
            </a:r>
          </a:p>
          <a:p>
            <a:pPr algn="just">
              <a:buNone/>
            </a:pPr>
            <a:r>
              <a:rPr lang="ru-RU" sz="2800" dirty="0" smtClean="0"/>
              <a:t>Назовите крайние точки и их координаты.</a:t>
            </a:r>
          </a:p>
          <a:p>
            <a:pPr algn="just">
              <a:buNone/>
            </a:pPr>
            <a:r>
              <a:rPr lang="ru-RU" sz="2800" dirty="0" smtClean="0"/>
              <a:t>Какими океанами омывается Африка?</a:t>
            </a:r>
            <a:endParaRPr lang="ru-RU" sz="2800" dirty="0"/>
          </a:p>
        </p:txBody>
      </p:sp>
      <p:pic>
        <p:nvPicPr>
          <p:cNvPr id="5" name="Рисунок 1" descr="контурная карта Афри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3571867" cy="58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2800" dirty="0" smtClean="0"/>
              <a:t>На восток от Гибралтарского пролива</a:t>
            </a:r>
            <a:endParaRPr lang="ru-RU" sz="28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85786" y="1643050"/>
            <a:ext cx="6000792" cy="158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о географическом положении Африки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2858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ВТОРОЕ МЕСТО по величине                      </a:t>
            </a:r>
            <a:r>
              <a:rPr lang="ru-RU" sz="27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(ПОСЛЕ ЕВРАЗИИ)</a:t>
            </a:r>
            <a:r>
              <a:rPr lang="ru-RU" sz="31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и количеству государств</a:t>
            </a:r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71472" y="142852"/>
            <a:ext cx="642942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1571613"/>
            <a:ext cx="5286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Verdana" pitchFamily="34" charset="0"/>
              <a:cs typeface="Times New Roman" pitchFamily="18" charset="0"/>
            </a:endParaRPr>
          </a:p>
          <a:p>
            <a:endParaRPr lang="ru-RU" sz="2800" b="1" dirty="0" smtClean="0">
              <a:latin typeface="Verdana" pitchFamily="34" charset="0"/>
              <a:cs typeface="Times New Roman" pitchFamily="18" charset="0"/>
            </a:endParaRPr>
          </a:p>
          <a:p>
            <a:endParaRPr lang="ru-RU" sz="2800" b="1" dirty="0" smtClean="0">
              <a:latin typeface="Verdana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территории Африки расположены </a:t>
            </a:r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53 государства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428737"/>
            <a:ext cx="514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/>
          </a:p>
          <a:p>
            <a:r>
              <a:rPr lang="en-US" sz="4000" b="1" dirty="0" smtClean="0"/>
              <a:t>S</a:t>
            </a:r>
            <a:r>
              <a:rPr lang="ru-RU" sz="4000" b="1" dirty="0" smtClean="0"/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30,3 </a:t>
            </a:r>
            <a:r>
              <a:rPr lang="ru-RU" sz="4000" b="1" dirty="0" err="1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млн</a:t>
            </a:r>
            <a:r>
              <a:rPr lang="ru-RU" sz="40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км²</a:t>
            </a:r>
          </a:p>
          <a:p>
            <a:endParaRPr lang="ru-RU" sz="40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2" descr="009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857620" cy="566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Cambria Math" pitchFamily="18" charset="0"/>
                <a:ea typeface="Cambria Math" pitchFamily="18" charset="0"/>
              </a:rPr>
              <a:t>План описания географического</a:t>
            </a:r>
            <a:br>
              <a:rPr lang="ru-RU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Cambria Math" pitchFamily="18" charset="0"/>
                <a:ea typeface="Cambria Math" pitchFamily="18" charset="0"/>
              </a:rPr>
              <a:t>положения </a:t>
            </a:r>
            <a:r>
              <a:rPr lang="ru-RU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Cambria Math" pitchFamily="18" charset="0"/>
                <a:ea typeface="Cambria Math" pitchFamily="18" charset="0"/>
              </a:rPr>
              <a:t>материака</a:t>
            </a:r>
            <a:endParaRPr lang="ru-RU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600200"/>
            <a:ext cx="540068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Verdana" pitchFamily="34" charset="0"/>
              </a:rPr>
              <a:t> Определить, как расположен материк относительно экватора, тропиков, (полярных кругов), нулевого меридиана.</a:t>
            </a:r>
          </a:p>
          <a:p>
            <a:pPr algn="just"/>
            <a:r>
              <a:rPr lang="ru-RU" sz="3600" b="1" dirty="0" smtClean="0">
                <a:latin typeface="Verdana" pitchFamily="34" charset="0"/>
              </a:rPr>
              <a:t>. </a:t>
            </a:r>
            <a:r>
              <a:rPr lang="ru-RU" b="1" dirty="0" smtClean="0">
                <a:latin typeface="Verdana" pitchFamily="34" charset="0"/>
              </a:rPr>
              <a:t>Найти крайние точки материка, определить их координаты и протяженность материка в градусах и километрах с севера на юг и с запада на восток.</a:t>
            </a:r>
          </a:p>
          <a:p>
            <a:pPr algn="just"/>
            <a:r>
              <a:rPr lang="ru-RU" b="1" dirty="0" smtClean="0">
                <a:latin typeface="Verdana" pitchFamily="34" charset="0"/>
              </a:rPr>
              <a:t> В каких климатических поясах расположен материк</a:t>
            </a:r>
          </a:p>
          <a:p>
            <a:pPr algn="just"/>
            <a:r>
              <a:rPr lang="ru-RU" b="1" dirty="0" smtClean="0">
                <a:latin typeface="Verdana" pitchFamily="34" charset="0"/>
              </a:rPr>
              <a:t>Определить, какие океаны и моря омывают материк.</a:t>
            </a:r>
          </a:p>
          <a:p>
            <a:pPr algn="just"/>
            <a:r>
              <a:rPr lang="ru-RU" b="1" dirty="0" smtClean="0">
                <a:latin typeface="Verdana" pitchFamily="34" charset="0"/>
              </a:rPr>
              <a:t> Как расположен материк относительно других материков.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314327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Безымянный4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44" y="142852"/>
            <a:ext cx="1857388" cy="18919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Африка - прародина  человека</a:t>
            </a: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3428992" cy="41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86182" y="1142984"/>
            <a:ext cx="44291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Только здесь основная </a:t>
            </a:r>
            <a:r>
              <a:rPr lang="ru-RU" sz="2400" dirty="0" smtClean="0"/>
              <a:t>часть </a:t>
            </a:r>
            <a:r>
              <a:rPr lang="ru-RU" sz="2400" dirty="0" smtClean="0"/>
              <a:t>населения- </a:t>
            </a:r>
          </a:p>
          <a:p>
            <a:r>
              <a:rPr lang="ru-RU" sz="2400" dirty="0" smtClean="0"/>
              <a:t>коренные народы  </a:t>
            </a:r>
            <a:r>
              <a:rPr lang="ru-RU" sz="2400" dirty="0" smtClean="0"/>
              <a:t>-</a:t>
            </a:r>
            <a:r>
              <a:rPr lang="ru-RU" sz="2400" b="1" dirty="0" err="1" smtClean="0"/>
              <a:t>негроиды</a:t>
            </a:r>
            <a:r>
              <a:rPr lang="ru-RU" sz="2400" b="1" dirty="0" smtClean="0"/>
              <a:t>.</a:t>
            </a:r>
          </a:p>
          <a:p>
            <a:r>
              <a:rPr lang="ru-RU" sz="2400" dirty="0" smtClean="0"/>
              <a:t>З</a:t>
            </a:r>
            <a:r>
              <a:rPr lang="ru-RU" sz="2400" dirty="0" smtClean="0"/>
              <a:t>десь живут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пигмеи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низкорослый народ Африки -  до 150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 и самые высокие люди земли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нилоты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Picture 4" descr="Следующая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5072066" y="3786190"/>
            <a:ext cx="38893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285728"/>
            <a:ext cx="3929090" cy="6242891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500043"/>
            <a:ext cx="4214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В </a:t>
            </a:r>
            <a:r>
              <a:rPr lang="ru-RU" sz="5400" dirty="0" smtClean="0"/>
              <a:t>Африке </a:t>
            </a:r>
            <a:r>
              <a:rPr lang="ru-RU" sz="5400" dirty="0" smtClean="0"/>
              <a:t>находится самый крупный на суше разлом земной коры</a:t>
            </a:r>
            <a:endParaRPr lang="ru-RU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САХАРА САМАЯ БОЛЬШАЯ ПУСТЫНЯ МИРА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00200"/>
            <a:ext cx="8501122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самая высокая температура на Земле +50 </a:t>
            </a:r>
            <a:r>
              <a:rPr lang="en-US" dirty="0" smtClean="0"/>
              <a:t>t</a:t>
            </a:r>
            <a:endParaRPr lang="ru-RU" dirty="0"/>
          </a:p>
        </p:txBody>
      </p:sp>
      <p:pic>
        <p:nvPicPr>
          <p:cNvPr id="4" name="Picture 4" descr="Караван в пустыне Сахар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Крупные животные суши</a:t>
            </a:r>
            <a:endParaRPr lang="ru-RU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3796" name="Picture 4" descr="1228763609_beverly_joubert01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81002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500306"/>
            <a:ext cx="5072098" cy="387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264</Words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Первое знакомство с Африкой</vt:lpstr>
      <vt:lpstr>Цели урока:</vt:lpstr>
      <vt:lpstr> ВТОРОЕ МЕСТО по величине                      (ПОСЛЕ ЕВРАЗИИ) и количеству государств </vt:lpstr>
      <vt:lpstr>План описания географического положения материака</vt:lpstr>
      <vt:lpstr>          Африка - прародина  человека</vt:lpstr>
      <vt:lpstr>Слайд 6</vt:lpstr>
      <vt:lpstr>САХАРА САМАЯ БОЛЬШАЯ ПУСТЫНЯ МИРА</vt:lpstr>
      <vt:lpstr>Здесь самая высокая температура на Земле +50 t</vt:lpstr>
      <vt:lpstr>Крупные животные суши</vt:lpstr>
      <vt:lpstr>40% занимают саванны</vt:lpstr>
      <vt:lpstr>Самая длинная река - НИЛ</vt:lpstr>
      <vt:lpstr>Слайд 12</vt:lpstr>
      <vt:lpstr>ГЕОГРАФИЧЕСКОЕ ПОЛОЖЕНИЕ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Первое знакомство с Африкой</dc:title>
  <cp:lastModifiedBy>Admin</cp:lastModifiedBy>
  <cp:revision>11</cp:revision>
  <dcterms:modified xsi:type="dcterms:W3CDTF">2013-05-17T17:32:41Z</dcterms:modified>
</cp:coreProperties>
</file>