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CC"/>
    <a:srgbClr val="990000"/>
    <a:srgbClr val="006600"/>
    <a:srgbClr val="CC99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D335-37CD-45D4-AA6F-45E73662E714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DD2A-0B37-4735-BD20-3958B595D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Тема: «В единстве наша сила».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Учебный предмет ОРКиСЭ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5 класс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smtClean="0">
                <a:solidFill>
                  <a:srgbClr val="C00000"/>
                </a:solidFill>
              </a:rPr>
              <a:t> четверть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(Итоговый урок).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321468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900CC"/>
                </a:solidFill>
              </a:rPr>
              <a:t>	К дню Народного Единства.</a:t>
            </a:r>
            <a:endParaRPr lang="ru-RU" sz="3200" dirty="0">
              <a:solidFill>
                <a:srgbClr val="99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578645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Учитель МОУ « КСОШ» Белякова 						С.А.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Это: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1571612"/>
            <a:ext cx="221457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Дружба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7620" y="1928802"/>
            <a:ext cx="250033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Верность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00892" y="1428736"/>
            <a:ext cx="214310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3300"/>
                </a:solidFill>
              </a:rPr>
              <a:t>Честь</a:t>
            </a:r>
            <a:endParaRPr lang="ru-RU" sz="2400" dirty="0">
              <a:solidFill>
                <a:srgbClr val="FF33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3000372"/>
            <a:ext cx="285752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C00CC"/>
                </a:solidFill>
              </a:rPr>
              <a:t>Мужество</a:t>
            </a:r>
            <a:endParaRPr lang="ru-RU" sz="2400" dirty="0">
              <a:solidFill>
                <a:srgbClr val="CC00CC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3429000"/>
            <a:ext cx="314327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C9900"/>
                </a:solidFill>
              </a:rPr>
              <a:t>Милосердие</a:t>
            </a:r>
            <a:endParaRPr lang="ru-RU" sz="2400" dirty="0">
              <a:solidFill>
                <a:srgbClr val="CC99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596" y="4214818"/>
            <a:ext cx="242889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Единство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71934" y="5143512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CC"/>
                </a:solidFill>
              </a:rPr>
              <a:t>Сплоченность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1472" y="5572140"/>
            <a:ext cx="328614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Доблесть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михаил тверской\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49" y="357166"/>
            <a:ext cx="4074985" cy="60722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500042"/>
            <a:ext cx="4143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С 2005 года в нашей стране отмечается праздник «День Народного Единства».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Хотя история его уходит в прошлые 			века.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42852"/>
            <a:ext cx="67866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900CC"/>
                </a:solidFill>
              </a:rPr>
              <a:t>В день единства будем рядом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Будем вместе навсегда,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Все народности России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В дальних селах, городах!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Вместе жить, работать, строить,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Сеять хлеб, растить детей,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Созидать, любить и спорить,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Охранять покой людей.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Предков чтить, дела их помнить,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Войн, конфликтов избегать,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Чтобы счастьем жизнь наполнить,</a:t>
            </a:r>
          </a:p>
          <a:p>
            <a:r>
              <a:rPr lang="ru-RU" sz="3200" dirty="0" smtClean="0">
                <a:solidFill>
                  <a:srgbClr val="9900CC"/>
                </a:solidFill>
              </a:rPr>
              <a:t>Чтоб под мирным небом спать.</a:t>
            </a:r>
          </a:p>
          <a:p>
            <a:r>
              <a:rPr lang="ru-RU" sz="2800" dirty="0">
                <a:solidFill>
                  <a:srgbClr val="9900CC"/>
                </a:solidFill>
              </a:rPr>
              <a:t>	</a:t>
            </a:r>
            <a:r>
              <a:rPr lang="ru-RU" sz="2800" dirty="0" smtClean="0">
                <a:solidFill>
                  <a:srgbClr val="9900CC"/>
                </a:solidFill>
              </a:rPr>
              <a:t>	</a:t>
            </a:r>
            <a:r>
              <a:rPr lang="ru-RU" sz="2400" dirty="0" smtClean="0">
                <a:solidFill>
                  <a:srgbClr val="9900CC"/>
                </a:solidFill>
              </a:rPr>
              <a:t>Наталья Майданик.</a:t>
            </a:r>
            <a:endParaRPr lang="ru-RU" sz="2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Дмитрий Донской.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 1380 г. войско хана Мамая шло на Москву. Дмитрий Донской собрал полки для отпора врагу.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1\Рабочий стол\михаил тверской\ш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3536807" cy="5078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Сергий  Радонежский.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Сергий Радонежский уговаривал князя избежать кровопролития.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051" name="Picture 3" descr="C:\Documents and Settings\1\Рабочий стол\михаил тверской\555555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01" y="1600200"/>
            <a:ext cx="368319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Троицкий монастырь.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1\Рабочий стол\михаил тверской\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8406" y="1600200"/>
            <a:ext cx="600718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Александр Невский.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Великий воин и миротворец. Поехал в Орду, «дабы отмолить люди от бед»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1\Рабочий стол\михаил тверской\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4060887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Александро-Невская лавра.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Documents and Settings\1\Рабочий стол\михаил тверской\александро-невская лав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426" y="1600200"/>
            <a:ext cx="602114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Федор Ушаков.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Провёл десятки морских сражений. Он не потерял ни одного судна и не отдал в плен ни одного матроса.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Documents and Settings\1\Рабочий стол\михаил тверской\ушако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013" y="1600200"/>
            <a:ext cx="319297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Вопросы.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Может ли война быть справедливой? 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В каком случае?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Какие поступки недопустимы даже на войне?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Аннотация.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Данный урок проводится в рамках модуля  «Основы православной культуры». Это заключительный урок изученного курса. На уроке предполагается дать представление о могуществе и единстве нашего народа. Результатом является формирование понятия «в единстве наша сила» и ее месте в современном обществе.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Кузьма Минин.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		Активно участвовал в боях за Москву во времена Смуты.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Documents and Settings\1\Рабочий стол\михаил тверской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7387"/>
            <a:ext cx="4038600" cy="4511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Нижегородский Кремль.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194" name="Picture 2" descr="C:\Documents and Settings\1\Рабочий стол\михаил тверской\ннк.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286148" cy="4525963"/>
          </a:xfrm>
          <a:prstGeom prst="rect">
            <a:avLst/>
          </a:prstGeom>
          <a:noFill/>
        </p:spPr>
      </p:pic>
      <p:pic>
        <p:nvPicPr>
          <p:cNvPr id="8195" name="Picture 3" descr="C:\Documents and Settings\1\Рабочий стол\михаил тверской\крем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571744"/>
            <a:ext cx="4116362" cy="3717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Михайлово-Архангельский собор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9218" name="Picture 2" descr="C:\Documents and Settings\1\Рабочий стол\михаил тверской\собо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9538" y="1600200"/>
            <a:ext cx="434492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Дмитрий Пожарский.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Защищал Москву от поляков. Командовал  народным ополчением.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Был воеводой.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42" name="Picture 2" descr="C:\Documents and Settings\1\Рабочий стол\михаил тверской\i62ov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679" y="1600200"/>
            <a:ext cx="32496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Памятник Минину и Пожарскому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1266" name="Picture 2" descr="C:\Documents and Settings\1\Рабочий стол\михаил тверской\0_13aca_78d13968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597" y="1600200"/>
            <a:ext cx="509680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Пословицы.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-Один в поле не воин.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Пока мы едины- мы непобедимы.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Один за всех и все за одного.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Кто с мечом к нам придёт, от меча и погибнет.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</a:rPr>
              <a:t>Лучше честная смерть, чем жизнь с позором.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29295" y="2967335"/>
            <a:ext cx="5485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435" y="214290"/>
            <a:ext cx="64391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785786" y="3357562"/>
            <a:ext cx="3429024" cy="27146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500562" y="2357430"/>
            <a:ext cx="4286280" cy="1428760"/>
          </a:xfrm>
          <a:prstGeom prst="cloudCallout">
            <a:avLst>
              <a:gd name="adj1" fmla="val -50395"/>
              <a:gd name="adj2" fmla="val 112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3300"/>
                </a:solidFill>
              </a:rPr>
              <a:t>Спасибо за урок!</a:t>
            </a:r>
            <a:endParaRPr lang="ru-RU" sz="4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Цели и задачи.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Обобщить понятие детей о святости, долге, чести, достоинстве людей.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Вызвать интерес к истории России.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Познакомить с героями земли Русской.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Обогащение словарного запаса детей.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Оборудование.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Учебные тексты, рисунки учащихся, творческие работы, поделки в качестве подарков ребятам другого класса.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Место проведения.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Информационный центр.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	</a:t>
            </a:r>
            <a:r>
              <a:rPr lang="ru-RU" dirty="0" smtClean="0">
                <a:solidFill>
                  <a:srgbClr val="C00000"/>
                </a:solidFill>
              </a:rPr>
              <a:t>	</a:t>
            </a:r>
            <a:r>
              <a:rPr lang="ru-RU" sz="4400" dirty="0" smtClean="0">
                <a:solidFill>
                  <a:srgbClr val="7030A0"/>
                </a:solidFill>
              </a:rPr>
              <a:t>Время проведения: 45 минут.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Предварительная подготовка.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- Написание творческих работ по темам.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- Рисунки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 Разучивание стихов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 Выполнение поделок в качестве подарка.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Формируемые компетентности.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- Коммуникативные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  Творческие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 Организационные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 Интеллектуальные.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Стихотворение.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Оглянись на предков наших,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На героев прошлых дней,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Вспоминай их добрым словом.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Слава им, борцам суровым!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Слава нашей стороне!</a:t>
            </a:r>
          </a:p>
          <a:p>
            <a:pPr>
              <a:buNone/>
            </a:pP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 Слава русской старине!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2643182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 единстве наша сила.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467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Тема: «В единстве наша сила».</vt:lpstr>
      <vt:lpstr>Аннотация.</vt:lpstr>
      <vt:lpstr>Цели и задачи.</vt:lpstr>
      <vt:lpstr>Оборудование.</vt:lpstr>
      <vt:lpstr>Место проведения.</vt:lpstr>
      <vt:lpstr>Предварительная подготовка.</vt:lpstr>
      <vt:lpstr>Формируемые компетентности.</vt:lpstr>
      <vt:lpstr>Стихотворение.</vt:lpstr>
      <vt:lpstr>Слайд 9</vt:lpstr>
      <vt:lpstr>Это:</vt:lpstr>
      <vt:lpstr>Слайд 11</vt:lpstr>
      <vt:lpstr>Слайд 12</vt:lpstr>
      <vt:lpstr>Дмитрий Донской.</vt:lpstr>
      <vt:lpstr>Сергий  Радонежский.</vt:lpstr>
      <vt:lpstr>Троицкий монастырь.</vt:lpstr>
      <vt:lpstr>Александр Невский.</vt:lpstr>
      <vt:lpstr>Александро-Невская лавра.</vt:lpstr>
      <vt:lpstr>Федор Ушаков.</vt:lpstr>
      <vt:lpstr>Вопросы.</vt:lpstr>
      <vt:lpstr>Кузьма Минин.</vt:lpstr>
      <vt:lpstr>Нижегородский Кремль.</vt:lpstr>
      <vt:lpstr>Михайлово-Архангельский собор</vt:lpstr>
      <vt:lpstr>Дмитрий Пожарский.</vt:lpstr>
      <vt:lpstr>Памятник Минину и Пожарскому</vt:lpstr>
      <vt:lpstr>Пословицы.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«В единстве наша сила».</dc:title>
  <dc:creator>1</dc:creator>
  <cp:lastModifiedBy>1</cp:lastModifiedBy>
  <cp:revision>20</cp:revision>
  <dcterms:created xsi:type="dcterms:W3CDTF">2007-12-31T21:06:20Z</dcterms:created>
  <dcterms:modified xsi:type="dcterms:W3CDTF">2007-12-31T21:10:30Z</dcterms:modified>
</cp:coreProperties>
</file>