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8" r:id="rId2"/>
    <p:sldId id="267" r:id="rId3"/>
    <p:sldId id="266" r:id="rId4"/>
    <p:sldId id="265" r:id="rId5"/>
    <p:sldId id="261" r:id="rId6"/>
    <p:sldId id="260" r:id="rId7"/>
    <p:sldId id="263" r:id="rId8"/>
    <p:sldId id="269" r:id="rId9"/>
    <p:sldId id="25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799B-6C1D-4F51-AACF-E4ECC47A0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BEC5D1-16C1-49AE-91B3-2C4C0C78083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343A70-A181-44D6-BDE5-43643B7AA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Олимпийские и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           ценности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1287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9099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2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760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8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6886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2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2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Олимпийская символика</a:t>
            </a:r>
            <a:endParaRPr lang="ru-RU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Европа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 Африка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Америка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 Азия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 Австралия</a:t>
            </a:r>
            <a:endParaRPr lang="ru-RU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olympic_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628775"/>
            <a:ext cx="33845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  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Олимпийский девиз 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0" y="2133600"/>
            <a:ext cx="10656888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5400" dirty="0" smtClean="0"/>
              <a:t>“</a:t>
            </a:r>
            <a:r>
              <a:rPr lang="en-US" sz="5400" dirty="0" err="1" smtClean="0"/>
              <a:t>Citius</a:t>
            </a:r>
            <a:r>
              <a:rPr lang="en-US" sz="5400" dirty="0" smtClean="0"/>
              <a:t>, </a:t>
            </a:r>
            <a:r>
              <a:rPr lang="en-US" sz="5400" dirty="0" err="1" smtClean="0"/>
              <a:t>Altius</a:t>
            </a:r>
            <a:r>
              <a:rPr lang="en-US" sz="5400" dirty="0" smtClean="0"/>
              <a:t>, </a:t>
            </a:r>
            <a:r>
              <a:rPr lang="en-US" sz="5400" dirty="0" err="1" smtClean="0"/>
              <a:t>Fortius</a:t>
            </a:r>
            <a:r>
              <a:rPr lang="en-US" sz="5400" dirty="0" smtClean="0"/>
              <a:t>.”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5400" dirty="0" smtClean="0"/>
          </a:p>
          <a:p>
            <a:pPr eaLnBrk="1" hangingPunct="1">
              <a:lnSpc>
                <a:spcPct val="80000"/>
              </a:lnSpc>
            </a:pPr>
            <a:r>
              <a:rPr lang="en-US" sz="5400" dirty="0" smtClean="0"/>
              <a:t>“</a:t>
            </a:r>
            <a:r>
              <a:rPr lang="ru-RU" sz="5400" dirty="0" smtClean="0"/>
              <a:t>Быстрее, Выше, Сильнее.</a:t>
            </a:r>
            <a:r>
              <a:rPr lang="en-US" sz="5400" dirty="0" smtClean="0"/>
              <a:t>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205038"/>
            <a:ext cx="2663825" cy="2519362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</p:pic>
      <p:sp>
        <p:nvSpPr>
          <p:cNvPr id="16388" name="Содержимое 5"/>
          <p:cNvSpPr>
            <a:spLocks noGrp="1"/>
          </p:cNvSpPr>
          <p:nvPr>
            <p:ph idx="1"/>
          </p:nvPr>
        </p:nvSpPr>
        <p:spPr>
          <a:xfrm>
            <a:off x="304800" y="1554163"/>
            <a:ext cx="7796213" cy="5303837"/>
          </a:xfrm>
        </p:spPr>
        <p:txBody>
          <a:bodyPr/>
          <a:lstStyle/>
          <a:p>
            <a:pPr>
              <a:buNone/>
            </a:pPr>
            <a:endParaRPr lang="ru-RU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80928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Паралимпийцы</a:t>
            </a:r>
            <a:endParaRPr lang="ru-RU" dirty="0"/>
          </a:p>
        </p:txBody>
      </p:sp>
      <p:pic>
        <p:nvPicPr>
          <p:cNvPr id="20483" name="Picture 2" descr="C:\Users\Лиза_\Pictures\Paraolimpic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3536950" cy="2303462"/>
          </a:xfrm>
          <a:noFill/>
        </p:spPr>
      </p:pic>
      <p:pic>
        <p:nvPicPr>
          <p:cNvPr id="20484" name="Picture 5" descr="C:\Users\Лиза_\Pictures\beijing2008_paralympics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213" y="260350"/>
            <a:ext cx="31781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C:\Users\Лиза_\Pictures\300px-Osaka07_D8A_MWCR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418013"/>
            <a:ext cx="3455988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C:\Users\Лиза_\Pictures\zimnie_paraalimpiyskie_igry_2010_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581525"/>
            <a:ext cx="32400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Основатель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</a:t>
            </a:r>
            <a:endParaRPr lang="ru-RU" dirty="0"/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>
          <a:xfrm>
            <a:off x="4787900" y="1341438"/>
            <a:ext cx="4038600" cy="4530725"/>
          </a:xfrm>
        </p:spPr>
        <p:txBody>
          <a:bodyPr/>
          <a:lstStyle/>
          <a:p>
            <a:pPr eaLnBrk="1" hangingPunct="1"/>
            <a:r>
              <a:rPr lang="ru-RU" sz="3600" smtClean="0"/>
              <a:t>Людвиг Гуттман</a:t>
            </a:r>
          </a:p>
          <a:p>
            <a:pPr eaLnBrk="1" hangingPunct="1"/>
            <a:r>
              <a:rPr lang="ru-RU" sz="3600" smtClean="0"/>
              <a:t>       (Пруссия)</a:t>
            </a:r>
          </a:p>
          <a:p>
            <a:pPr eaLnBrk="1" hangingPunct="1"/>
            <a:r>
              <a:rPr lang="ru-RU" sz="3600" smtClean="0"/>
              <a:t>    (1899-1980)</a:t>
            </a:r>
          </a:p>
        </p:txBody>
      </p:sp>
      <p:pic>
        <p:nvPicPr>
          <p:cNvPr id="52226" name="Picture 2" descr="C:\Users\Лиза_\Pictures\49032c623d155138f0959b61aaaa674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340768"/>
            <a:ext cx="4032448" cy="5112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Талисман олимпийских и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в сочи 2014</a:t>
            </a:r>
            <a:endParaRPr lang="ru-RU" dirty="0"/>
          </a:p>
        </p:txBody>
      </p:sp>
      <p:pic>
        <p:nvPicPr>
          <p:cNvPr id="24579" name="Picture 2" descr="C:\Users\Лиза_\Pictures\40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28775"/>
            <a:ext cx="5376862" cy="3024188"/>
          </a:xfrm>
          <a:noFill/>
        </p:spPr>
      </p:pic>
      <p:pic>
        <p:nvPicPr>
          <p:cNvPr id="24580" name="Picture 3" descr="C:\Users\Лиза_\Pictures\ae7ed54023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068638"/>
            <a:ext cx="31432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6156325" y="2565400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Лучик и Снежинка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395288" y="4797425"/>
            <a:ext cx="496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Белый мишка          Леопард                Зайка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63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Олимпийские и Паралимпийские            ценности</vt:lpstr>
      <vt:lpstr>Олимпийская символика</vt:lpstr>
      <vt:lpstr>   Олимпийский девиз </vt:lpstr>
      <vt:lpstr>Слайд 4</vt:lpstr>
      <vt:lpstr>Паралимпийцы</vt:lpstr>
      <vt:lpstr>Основатель паралимпийских игр </vt:lpstr>
      <vt:lpstr>Слайд 7</vt:lpstr>
      <vt:lpstr>Слайд 8</vt:lpstr>
      <vt:lpstr>Талисман олимпийских и паралимпийских игр в сочи 2014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Талисман олимпийских и паралимпийских игр в Лондоне 2012</dc:title>
  <dc:creator>Лиза_</dc:creator>
  <cp:lastModifiedBy>User</cp:lastModifiedBy>
  <cp:revision>25</cp:revision>
  <dcterms:created xsi:type="dcterms:W3CDTF">2012-11-22T15:46:21Z</dcterms:created>
  <dcterms:modified xsi:type="dcterms:W3CDTF">2015-01-15T16:12:46Z</dcterms:modified>
</cp:coreProperties>
</file>