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90" r:id="rId9"/>
    <p:sldId id="264" r:id="rId10"/>
    <p:sldId id="289" r:id="rId11"/>
    <p:sldId id="266" r:id="rId12"/>
    <p:sldId id="265" r:id="rId13"/>
    <p:sldId id="267" r:id="rId14"/>
    <p:sldId id="282" r:id="rId15"/>
    <p:sldId id="288" r:id="rId16"/>
    <p:sldId id="284" r:id="rId17"/>
    <p:sldId id="268" r:id="rId18"/>
    <p:sldId id="269" r:id="rId19"/>
    <p:sldId id="270" r:id="rId20"/>
    <p:sldId id="272" r:id="rId21"/>
    <p:sldId id="273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CA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38CDE0-309A-4F16-A277-48D8D7F2FB0E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6C1A1E-E88E-4D18-8092-537A7E900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0162C-75E0-4825-B69F-BDE19BEF614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2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2D41-4FD8-4D43-972B-AD7987461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9E7B-B4A6-4D7F-9083-7F3546911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112F-9D48-4EB3-8D35-9EB281FBF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9F6E-456E-4C66-B49C-F07B13F01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BEBC-DECD-4516-AB9B-A2D40EFE4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D5D1-64B5-4B5B-B369-90965F79C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0F8A-3F0F-4647-BE0F-C29AB19A9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B4EF-161B-4A21-BEA3-D9341B7D2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9E95-0CD6-4D5F-9D61-FEF894A36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A89E-95B6-4A12-8430-FEF4CB53A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67747-4002-434D-B82B-6D4A76F67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387F57-A510-429C-BAB2-581E8838C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5" r:id="rId2"/>
    <p:sldLayoutId id="2147483794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5" r:id="rId9"/>
    <p:sldLayoutId id="2147483791" r:id="rId10"/>
    <p:sldLayoutId id="2147483792" r:id="rId11"/>
  </p:sldLayoutIdLst>
  <p:transition spd="med">
    <p:wheel spokes="8"/>
    <p:sndAc>
      <p:stSnd>
        <p:snd r:embed="rId13" name="chimes.wav" builtIn="1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fotocvetov.com/ru/foto/Pervye-cveteniya-vesny/DSCF0078.JPG.html" TargetMode="External"/><Relationship Id="rId3" Type="http://schemas.openxmlformats.org/officeDocument/2006/relationships/hyperlink" Target="http://www.photographer.ru/nonstop/picture.htm?id=561159" TargetMode="External"/><Relationship Id="rId7" Type="http://schemas.openxmlformats.org/officeDocument/2006/relationships/hyperlink" Target="http://herba.msu.ru/images2/umbelliferae/carum/carvi/carum_carvi1.htm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medovoi.com/?cat=25" TargetMode="External"/><Relationship Id="rId5" Type="http://schemas.openxmlformats.org/officeDocument/2006/relationships/hyperlink" Target="http://yarpaseka.hotbox.ru/medonos.htm" TargetMode="External"/><Relationship Id="rId4" Type="http://schemas.openxmlformats.org/officeDocument/2006/relationships/hyperlink" Target="http://www.magiclamp.ru/detki/umnicka/30/nomer%2030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667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Подвижные </a:t>
            </a:r>
            <a:r>
              <a:rPr lang="ru-RU" dirty="0">
                <a:solidFill>
                  <a:schemeClr val="tx2"/>
                </a:solidFill>
              </a:rPr>
              <a:t>игры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на уроках физической культуры.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950" cy="27432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ru-RU" sz="2400" dirty="0" err="1" smtClean="0"/>
              <a:t>Мазур</a:t>
            </a:r>
            <a:r>
              <a:rPr lang="ru-RU" sz="2400" dirty="0" smtClean="0"/>
              <a:t> Е.М., учитель физической культуры</a:t>
            </a:r>
            <a:endParaRPr lang="ru-RU" sz="2400" dirty="0" smtClean="0"/>
          </a:p>
        </p:txBody>
      </p:sp>
      <p:pic>
        <p:nvPicPr>
          <p:cNvPr id="5124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514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  <a:solidFill>
            <a:schemeClr val="accent3"/>
          </a:solidFill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 smtClean="0"/>
              <a:t>«Караси и щука»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Количество   играющих:</a:t>
            </a:r>
            <a:r>
              <a:rPr lang="ru-RU" dirty="0" smtClean="0"/>
              <a:t>   30—40 человек.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Место:</a:t>
            </a:r>
            <a:r>
              <a:rPr lang="ru-RU" dirty="0" smtClean="0"/>
              <a:t>  площадка, зал.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Подготовка</a:t>
            </a:r>
            <a:r>
              <a:rPr lang="ru-RU" dirty="0" smtClean="0"/>
              <a:t>. На противоположных сторонах площадки проводятся две линии «дома карасей». Водящий — «щука» — становится в середине площадки, остальные играющие — «караси»— располагаются в одном из домов.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Описание</a:t>
            </a:r>
            <a:r>
              <a:rPr lang="ru-RU" dirty="0" smtClean="0"/>
              <a:t>. По команде руководителя «караси» начинают перебежку в противоположный «дом». «Щука» пытается их поймать. Запятнанные отходят в сторону, а затем, когда их будет 5—6 человек, берутся за руки и образуют «сеть». «Щука» становится сзади «сети». Теперь при перебежке «караси» обязаны пробегать через «сеть». Пойманные позже образуют круг — «корзину», а затем — «вершу», став в две шеренги лицом друг к другу. Побеждает тот, кто будет пойман последним.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Правила:</a:t>
            </a:r>
            <a:r>
              <a:rPr lang="ru-RU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1)  перебежка   разрешается   только по команде;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2)   «караси»   обязаны   пробегать   через   все   «сети»   «рыбаков»;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3) игроки, образующие «сеть», не должны мешать пробегающим «карасям»;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4) «щука» не может забегать в «сеть» (играющие могут поймать ее).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Методические указания</a:t>
            </a:r>
            <a:r>
              <a:rPr lang="ru-RU" dirty="0" smtClean="0"/>
              <a:t>. При большом количестве играющих могут быть два водящих. Участников следует побуждать к активным, решительным действиям.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Педагогическое значение</a:t>
            </a:r>
            <a:r>
              <a:rPr lang="ru-RU" dirty="0" smtClean="0"/>
              <a:t>. Игра содействует воспитанию быстроты, ловкости, ориентировки, смелости, коллективности действий.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  <a:solidFill>
            <a:schemeClr val="accent3"/>
          </a:solidFill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 smtClean="0"/>
              <a:t>«Гонка мячей по кругу»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Количество играющих:</a:t>
            </a:r>
            <a:r>
              <a:rPr lang="ru-RU" dirty="0" smtClean="0"/>
              <a:t>   20—30 человек.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Место и инвентарь:</a:t>
            </a:r>
            <a:r>
              <a:rPr lang="ru-RU" dirty="0" smtClean="0"/>
              <a:t> зал, площадка; два больших мяча.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Подготовка.</a:t>
            </a:r>
            <a:r>
              <a:rPr lang="ru-RU" dirty="0" smtClean="0"/>
              <a:t> Играющие образуют круг и рассчитываются на 1—2-й. Первые номера составляют одну команду, вторые—другую. Направляющим обеих команд — капитанам — дается по баскетбольному или волейбольному мячу.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Описание.</a:t>
            </a:r>
            <a:r>
              <a:rPr lang="ru-RU" dirty="0" smtClean="0"/>
              <a:t> По сигналу капитаны пасуют мяч ближним игрокам своей команды. Причем заранее обусловливается, что одна команда передает мяч по часовой стрелке, а другая — в противоположном направлении. Мяч поочередно передается каждому игроку команды и возвращается обратно капитану. Выигрывает команда, сумевшая раньше передать мяч определенное количество раз по кругу.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Правила:</a:t>
            </a:r>
            <a:r>
              <a:rPr lang="ru-RU" dirty="0" smtClean="0"/>
              <a:t> 1) мяч можно передавать только через одного игрока; 2) нельзя выходить со своего места; 3) упавший мяч нужно поймать и, вернувшись на свое место, передать следующему игроку.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Методические   указания.</a:t>
            </a:r>
            <a:r>
              <a:rPr lang="ru-RU" dirty="0" smtClean="0"/>
              <a:t>   Если   играющих   много, то образуется несколько кругов. В каждом круге должен быть свой судья. Передавать мяч следует только определенным способом. Варианты:    1)   передачи   выполнять   в   положении   сидя; 2) перед началом игры мячи давать игрокам, находящимся на противоположных сторонах круга; 3) передачи мяча обеим командам выполнять в одну сторону. Игра заканчивается, когда один мяч догонит второй.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u="sng" dirty="0" smtClean="0"/>
              <a:t>Педагогическое значение.</a:t>
            </a:r>
            <a:r>
              <a:rPr lang="ru-RU" dirty="0" smtClean="0"/>
              <a:t> В игре совершенствуются навыки ловли и передачи мяча, развивается быстрота реакции и ориентировка, воспитывается чувство коллективизма.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Распределение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100" b="1" dirty="0" smtClean="0"/>
              <a:t>Игры распределяются: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1. По степени сложности их содержания: от самых простых к более сложным.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2. По возрасту детей с учетом возрастных особенностей (игры для детей 7—9, 10—12, 13—15 лет).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3. По видам движений, преимущественно входящим в игры (игры с элементами общеразвивающих упражнений, игры с бегом, в длину с места и с разбега, игры с метанием).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4. По физическим качествам, преимущественно проявляемым в игре (игры, преимущественно способствующие воспитанию силы, выносливости, ловкости, быстроты, гибкости).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5. Игры, подготовительные к отдельным видам спорта. Использование подвижных игр с целью закрепления и совершенствования отдельных элементов техники и тактики, воспитания физических качеств, необходимых для того или другого вида спорта.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8" name="Picture 4" descr="C:\Documents and Settings\Администратор\Рабочий стол\Университет Коленкина\спортивные рисунки\спортивные анимации\sport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"/>
            <a:ext cx="17938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Администратор\Рабочий стол\Университет Коленкина\спортивные рисунки\спортивные анимации\Рисунок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524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85800"/>
            <a:ext cx="8574088" cy="5486400"/>
          </a:xfr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196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419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85800"/>
            <a:ext cx="8229600" cy="5562600"/>
          </a:xfr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257800"/>
            <a:ext cx="1247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1247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 eaLnBrk="1" hangingPunct="1"/>
            <a:r>
              <a:rPr lang="ru-RU" smtClean="0"/>
              <a:t>Игры для мальчиков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59363"/>
          </a:xfrm>
        </p:spPr>
        <p:txBody>
          <a:bodyPr/>
          <a:lstStyle/>
          <a:p>
            <a:pPr algn="ctr" eaLnBrk="1" hangingPunct="1"/>
            <a:r>
              <a:rPr lang="ru-RU" sz="1400" b="1" smtClean="0"/>
              <a:t>Сильная хватка</a:t>
            </a:r>
            <a:endParaRPr lang="ru-RU" sz="1400" b="1" i="1" smtClean="0"/>
          </a:p>
          <a:p>
            <a:pPr algn="ctr" eaLnBrk="1" hangingPunct="1"/>
            <a:r>
              <a:rPr lang="ru-RU" sz="1100" smtClean="0"/>
              <a:t>Играющие в парах становятся спинами друг к другу</a:t>
            </a:r>
          </a:p>
          <a:p>
            <a:pPr algn="ctr" eaLnBrk="1" hangingPunct="1"/>
            <a:r>
              <a:rPr lang="ru-RU" sz="1100" smtClean="0"/>
              <a:t>по кругу диаметром 1,5 метра и сцепляются согнутыми в локтях руками. Подавая туловище вперед, каждый старается заставить противника оторвать ноги от пола. Побеждает тот, кто большее число раз выиграет поединок.</a:t>
            </a:r>
          </a:p>
          <a:p>
            <a:pPr algn="ctr" eaLnBrk="1" hangingPunct="1"/>
            <a:r>
              <a:rPr lang="ru-RU" sz="1100" smtClean="0"/>
              <a:t>Можно провести состязание иначе. Игроки, стоя спиной друг к другу, поднимают вверх палку, взявшись за нее руками. Задача — наклониться вперед и попы­таться оторвать соперника от земли. Проигрывает тот, кто окажется в воздухе или отпустит палку.</a:t>
            </a:r>
          </a:p>
          <a:p>
            <a:pPr algn="ctr" eaLnBrk="1" hangingPunct="1"/>
            <a:r>
              <a:rPr lang="ru-RU" sz="1100" smtClean="0"/>
              <a:t>Еще вариант. Играющие садятся друг против друга на землю (упираясь ступнями в ступни партнера) и берутся за гимнастическую палку. По сигналу оба начинают тянуть палку в свою сторону. Побеждает тот, кто сумеет приподнять соперника, продержав его в таком положении 5 секунд.</a:t>
            </a:r>
          </a:p>
          <a:p>
            <a:pPr algn="ctr" eaLnBrk="1" hangingPunct="1"/>
            <a:r>
              <a:rPr lang="en-US" sz="1100" smtClean="0"/>
              <a:t> </a:t>
            </a:r>
            <a:endParaRPr lang="ru-RU" sz="11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 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59363"/>
          </a:xfrm>
        </p:spPr>
        <p:txBody>
          <a:bodyPr/>
          <a:lstStyle/>
          <a:p>
            <a:pPr algn="ctr" eaLnBrk="1" hangingPunct="1"/>
            <a:r>
              <a:rPr lang="ru-RU" sz="1400" b="1" smtClean="0"/>
              <a:t>Боевые петухи</a:t>
            </a:r>
            <a:endParaRPr lang="ru-RU" sz="1400" b="1" i="1" smtClean="0"/>
          </a:p>
          <a:p>
            <a:pPr algn="ctr" eaLnBrk="1" hangingPunct="1"/>
            <a:r>
              <a:rPr lang="ru-RU" sz="1100" smtClean="0"/>
              <a:t>На земле чертится круг диаметром 2 метра. Две команды становятся шеренгами напротив друг друга. Выбирают капитанов, которые посылают одного из своих игроков в круг. Каждый из них сгибает одну ногу, руки кладет за спину, и по сигналу участники поединка начинают плечом и туловищем выталкивать друг друга из круга, стараясь не вставать на вторую ногу. Нельзя также снимать руки со спины. Игра продолжается до тех пор, пока все побывают в роли петухов, капитаны сражаются последними. Побеждает команда, в которой окажется больше победителей. Поединок заканчивается вничью, если оба игрока (в паре) оказались за пределами круга.</a:t>
            </a:r>
          </a:p>
          <a:p>
            <a:pPr algn="ctr" eaLnBrk="1" hangingPunct="1"/>
            <a:r>
              <a:rPr lang="en-US" sz="1100" smtClean="0"/>
              <a:t> </a:t>
            </a:r>
            <a:endParaRPr lang="ru-RU" sz="11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9461" name="Рисунок 4"/>
          <p:cNvPicPr>
            <a:picLocks noChangeAspect="1" noChangeArrowheads="1"/>
          </p:cNvPicPr>
          <p:nvPr/>
        </p:nvPicPr>
        <p:blipFill>
          <a:blip r:embed="rId3"/>
          <a:srcRect t="2623" r="4814" b="4837"/>
          <a:stretch>
            <a:fillRect/>
          </a:stretch>
        </p:blipFill>
        <p:spPr bwMode="auto">
          <a:xfrm>
            <a:off x="1905000" y="4876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/>
          <p:cNvPicPr>
            <a:picLocks noChangeAspect="1" noChangeArrowheads="1"/>
          </p:cNvPicPr>
          <p:nvPr/>
        </p:nvPicPr>
        <p:blipFill>
          <a:blip r:embed="rId4"/>
          <a:srcRect l="1747" t="4309" r="3569" b="3314"/>
          <a:stretch>
            <a:fillRect/>
          </a:stretch>
        </p:blipFill>
        <p:spPr bwMode="auto">
          <a:xfrm>
            <a:off x="5715000" y="4114800"/>
            <a:ext cx="21717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Игры-соревнования (эстафеты)</a:t>
            </a:r>
          </a:p>
        </p:txBody>
      </p:sp>
      <p:pic>
        <p:nvPicPr>
          <p:cNvPr id="20483" name="Picture 4" descr="F:\Фотографии\2010-2011\Месячник спорта\SDC13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219200"/>
            <a:ext cx="28003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F:\Фотографии\2010-2011\Месячник спорта\SDC13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1242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219200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200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3200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48768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5029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9530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 eaLnBrk="1" hangingPunct="1"/>
            <a:r>
              <a:rPr lang="ru-RU" b="1" smtClean="0"/>
              <a:t>Влияние игр на организм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Подвижные игры являются не только средством, но и методом физического воспитания. Понятие игрового метода в воспитании отражает методические особенности игры, то есть то, что отличает ее в методическом отношении от других методов воспитания. Главным содержанием подвижных игр являются разнообразие движения и действия играющих.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 правильном руководстве они оказывают благотворное влияние на сердечнососудистую, мышечную, дыхательную и другие системы организма. Подвижные игры повышают функциональную деятельность. </a:t>
            </a:r>
            <a:endParaRPr lang="ru-RU" dirty="0"/>
          </a:p>
        </p:txBody>
      </p:sp>
      <p:pic>
        <p:nvPicPr>
          <p:cNvPr id="2150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63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Особенно ценным в оздоровительном отношении является проведение подвижных игр на открытом воздухе и зимой, и летом, к при движении на открытом воздухе значительно усиливают обмен веществ с увеличением притока кислорода, что благотворно отражается на всем организме. Игры на открытом воздухе в летнее и зимнее время (с учетом погоды) способствуют закаливанию детей.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Подвижные игры могут быть активным отдыхом после длительной умственной деятельности. С этой целью их применяют на переменах в школе, после окончания уроков на площадке во время прогулки (при продленном дне), дома после прихода из школы и по окончании приготовления уроков.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2531" name="Picture 2" descr="http://igrovaya.ru/upload/iblock/5d9/DlyaGruppyIUlitsy2002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igrovaya.ru/upload/iblock/5d9/DlyaGruppyIUlitsy2002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63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 eaLnBrk="1" hangingPunct="1"/>
            <a:r>
              <a:rPr lang="ru-RU" b="1" smtClean="0"/>
              <a:t>Игры на свежем воздухе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981200"/>
            <a:ext cx="2540000" cy="1905000"/>
          </a:xfrm>
          <a:noFill/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14800"/>
            <a:ext cx="25304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81200"/>
            <a:ext cx="25257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191000"/>
            <a:ext cx="25050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941513"/>
            <a:ext cx="24955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1910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28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/>
              <a:t>Игра — исторически сложившееся общественное явление самостоятельный вид деятельности, свойственной человеку.</a:t>
            </a:r>
            <a:br>
              <a:rPr lang="ru-RU" sz="2800" smtClean="0"/>
            </a:br>
            <a:r>
              <a:rPr lang="ru-RU" sz="2800" smtClean="0"/>
              <a:t>Игровая деятельность очень многообразна: детские игры с игрушками, настольные игры, хороводные игры, игры подвижные,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/>
              <a:t> игры спортивные.</a:t>
            </a:r>
            <a:br>
              <a:rPr lang="ru-RU" sz="2800" smtClean="0"/>
            </a:br>
            <a:r>
              <a:rPr lang="ru-RU" sz="2800" smtClean="0"/>
              <a:t>Игра как элемент культуры развивается со всей культурой общества, удовлетворяя различные потребности людей в развлечении, в отдыхе, в развитии духовных и физических сил.</a:t>
            </a:r>
            <a:br>
              <a:rPr lang="ru-RU" sz="2800" smtClean="0"/>
            </a:br>
            <a:endParaRPr lang="ru-RU" sz="240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48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Развитие физических качеств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2743200" cy="495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/>
              <a:t>Велико значение подвижных игр в воспитании физических качеств: быстроты, ловкости, силы, выносливости, гибкости</a:t>
            </a:r>
            <a:r>
              <a:rPr lang="ru-RU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81400" y="1066800"/>
          <a:ext cx="5111750" cy="5342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875"/>
                <a:gridCol w="2555875"/>
              </a:tblGrid>
              <a:tr h="515489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Проявляемые качества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Названия подвижных игр</a:t>
                      </a:r>
                      <a:endParaRPr lang="ru-RU" sz="1600" dirty="0"/>
                    </a:p>
                  </a:txBody>
                  <a:tcPr/>
                </a:tc>
              </a:tr>
              <a:tr h="976715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Быстрота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«Два мороза», «К своим флажкам», «Салки с выручкой», «Пустое место», «Линейная эстафета», «День и ночь», «Белые медведи», «Вызов номеров», «Бегуны»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3799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Скоростно-силовые</a:t>
                      </a: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Выносливость</a:t>
                      </a: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Сила</a:t>
                      </a: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Ловкость, координация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«Веревочка под ногами», «Волк во рву», «Зайцы в огороде», «Лиса и куры», «Прыжки по полоскам», эстафеты с прыжками в длину и высоту, «Парашютисты».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«Не давая мяча водящему», «Салки простые», «Салки по кругу», встречная эстафета, «Команда быстроногих», «Мяч ловцу», «Гонка с выбыванием»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«Тяни в круг»,  «Бой петухов», «Выталкивание из круга», «Перетягивание в парах», «Перетягивание каната», «Бег раков», эстафета с набивными мячами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«Прыгуны и ползуны», «Кувырок с мячом», «Навстречу удочке», «Ловкая подача», «Ловкие и меткие», «Бег пингвинов», эстафета с лазаньем и </a:t>
                      </a:r>
                      <a:r>
                        <a:rPr kumimoji="0" lang="ru-RU" sz="10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перелезанием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эстафета с преодолением препятствий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24800" cy="6286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533400"/>
            <a:ext cx="2743200" cy="5715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/>
              <a:t>Подвижные игры способствуют и художественному воспитанию детей. Первые проявления художественного творчества у детей принимают форму игры. Воображение развивается и в ролевых играх, и в организованных подвижных играх с сюжетным содержанием. Организованные игры с музыкальным сопровождением развивают у детей музыкальность.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533400"/>
            <a:ext cx="5111750" cy="5791200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ИГРА "НАУЧИ МЕНЯ ЛЕТАТЬ«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Инвентарь: воздушный шарик с нарисованными глазками, клювиком, крыльями, хвостиком - "птенчик", обруч - "дупло".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 считалке выбирается "Ветерок".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Двое игроков держат вертикально обруч ("дупло") или  обозначают дупло руками. В "дупле" - птенцы, они держат  шарик .  Птенцы произносят или поют: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Сорока-белобока</a:t>
            </a:r>
            <a:r>
              <a:rPr lang="ru-RU" dirty="0" smtClean="0"/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Научи меня летать!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Ты не низко, не высоко, 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Чтобы солнышко видать!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Затем  дети слегка подбрасывают шарик вверх  ( "птенчик" должен вылететь из "гнезда").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"Ветерок", стоящий перед дуплом, дует на шарик, не давая ему упасть и задувает его обратно в "гнездо" (шарик должен пролететь обратно через обруч). В зависимости от возраста устанавливается максимальное количество "дуновений</a:t>
            </a:r>
            <a:r>
              <a:rPr lang="en-US" dirty="0" smtClean="0"/>
              <a:t>’’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(не более 3 - 6 выдохов).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Примечания:  вдох производится через нос, выдох - не надувая щек.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685800"/>
            <a:ext cx="4040188" cy="5675313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 ИГРА "ГУСИ" 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Подготавливается площадка. Обозначаются горы (ставятся стулья), озера, леса, и т.д. Можно использовать картинки, надписи, обозначения мелом на полу, условные обозначения (напр. горы- треугольники, озера-овалы..), обручи,  и т.д.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Маршрут следования может быть объяснен заранее или по ходу игры.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Участники игры выстраиваются друг за другом.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u="sng" dirty="0" smtClean="0"/>
              <a:t>Ведущий: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- Гуси-гуси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u="sng" dirty="0" smtClean="0"/>
              <a:t>Гуси: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- Га-га-га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u="sng" dirty="0" smtClean="0"/>
              <a:t>Ведущий: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- Вы откуда и куда?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u="sng" dirty="0" smtClean="0"/>
              <a:t>Гуси: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- Гусь, гусь, гусь, гусь,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Летим с юга на Русь!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u="sng" dirty="0" smtClean="0"/>
              <a:t>Ведущий: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- Гусь, гусь, лети на Русь -  (например: между горами, над полями, над лесом, и т.д.)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685800"/>
            <a:ext cx="4114800" cy="5675313"/>
          </a:xfrm>
          <a:ln>
            <a:solidFill>
              <a:srgbClr val="00B0F0"/>
            </a:solidFill>
          </a:ln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ИГРА "ЯРЫ ПЧЁЛУШКИ"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Предварительно детям рассказывается с каких цветов пчелки собирают мед, а с каких нет.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Весенние медоносы :  одуванчик, мать-и-мачеха, тмин, клевер белый, горчица,  белая акация, облепиха, смородина,  крыжовник, верба, ива, черемуха, жимолость,  яблони, груши, вишни, сливы, клён.  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Стулья расставляют по кругу по количеству игроков.  На каждом стульчике - картинка, рисунок или фотография медоносного растения, а на одном стульчике картинка с ромашкой.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Картинки, фотографии: </a:t>
            </a:r>
            <a:r>
              <a:rPr lang="ru-RU" dirty="0" smtClean="0">
                <a:hlinkClick r:id="rId3"/>
              </a:rPr>
              <a:t>одуванчик</a:t>
            </a:r>
            <a:r>
              <a:rPr lang="ru-RU" dirty="0" smtClean="0"/>
              <a:t>,  </a:t>
            </a:r>
            <a:r>
              <a:rPr lang="ru-RU" dirty="0" smtClean="0">
                <a:hlinkClick r:id="rId4"/>
              </a:rPr>
              <a:t>мать-и-мачеха</a:t>
            </a:r>
            <a:r>
              <a:rPr lang="ru-RU" dirty="0" smtClean="0"/>
              <a:t> ,</a:t>
            </a:r>
            <a:r>
              <a:rPr lang="ru-RU" dirty="0" smtClean="0">
                <a:hlinkClick r:id="rId5"/>
              </a:rPr>
              <a:t> клевер белый</a:t>
            </a:r>
            <a:r>
              <a:rPr lang="ru-RU" dirty="0" smtClean="0"/>
              <a:t> (и др. медоносы), </a:t>
            </a:r>
            <a:r>
              <a:rPr lang="ru-RU" dirty="0" smtClean="0">
                <a:hlinkClick r:id="rId6"/>
              </a:rPr>
              <a:t>горчица</a:t>
            </a:r>
            <a:r>
              <a:rPr lang="ru-RU" dirty="0" smtClean="0"/>
              <a:t> , </a:t>
            </a:r>
            <a:r>
              <a:rPr lang="ru-RU" dirty="0" smtClean="0">
                <a:hlinkClick r:id="rId7"/>
              </a:rPr>
              <a:t>тмин</a:t>
            </a:r>
            <a:r>
              <a:rPr lang="ru-RU" dirty="0" smtClean="0"/>
              <a:t>, </a:t>
            </a:r>
            <a:r>
              <a:rPr lang="ru-RU" dirty="0" smtClean="0">
                <a:hlinkClick r:id="rId8"/>
              </a:rPr>
              <a:t>барвинок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Дети сидят на стульчиках  и произносят: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Яры </a:t>
            </a:r>
            <a:r>
              <a:rPr lang="ru-RU" dirty="0" err="1" smtClean="0"/>
              <a:t>пчелушки</a:t>
            </a:r>
            <a:r>
              <a:rPr lang="ru-RU" dirty="0" smtClean="0"/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Медоносушки</a:t>
            </a:r>
            <a:r>
              <a:rPr lang="ru-RU" dirty="0" smtClean="0"/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Летите на лужок,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Садитесь на цветок,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Собирайте медок!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Включается музыка, дети встают, "превращаются" в пчелок и "летят"(идут или медленно бегут)  по кругу, музыка неожиданно прекращается, и каждая "пчелка" садится на ближайший "цветок" (стульчик). На стул с ромашкой садиться нельзя (ромашка - не медонос ). Тот, кто сядет на стул с ромашкой, выбывает из игры и садится в центр круга (улей).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 eaLnBrk="1" hangingPunct="1"/>
            <a:r>
              <a:rPr lang="ru-RU" sz="5400" b="1" smtClean="0"/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Задачами уроков физкультуры является укрепление здоровья учащихся, противостояние учебным стрессам ситуациям, неблагоприятным условиям внешней среды и формирование двигательных навыков и подготовка учащихся к защите Отечества. Уроки с использованием спортивных и подвижных игр способствуют повышению интереса к занятиям физической культурой.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Таким образом, различные методики проведения подвижных игр позволяют повысить уровень развития физических качеств детей и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двигательных навыков, интерес к урокам физической культуры, в игровой ненавязчивой форме осуществлять выполнение программы.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Documents and Settings\Администратор\Рабочий стол\Университет Коленкина\спортивные рисунки\спортивные анимации\Рисунок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52400"/>
            <a:ext cx="1524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 eaLnBrk="1" hangingPunct="1"/>
            <a:r>
              <a:rPr lang="ru-RU" sz="5400" b="1" smtClean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/>
              <a:t>1.	Комплексная программа физического воспитания учащихся </a:t>
            </a:r>
            <a:r>
              <a:rPr lang="en-US" sz="3200" dirty="0" smtClean="0"/>
              <a:t>I</a:t>
            </a:r>
            <a:r>
              <a:rPr lang="ru-RU" sz="3200" dirty="0" smtClean="0"/>
              <a:t>—</a:t>
            </a:r>
            <a:r>
              <a:rPr lang="en-US" sz="3200" dirty="0" smtClean="0"/>
              <a:t>XI</a:t>
            </a:r>
            <a:r>
              <a:rPr lang="ru-RU" sz="3200" dirty="0" smtClean="0"/>
              <a:t> классов общеобразовательной школы.— М., 2010.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/>
              <a:t>2. А.А.Демчишин, В.Н.Мухин Подвижные игры в физическом воспитании детей и подростков. — К,2005.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029200"/>
            <a:ext cx="1371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J:\Золотухина\images\anime\BOOK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343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J:\Золотухина\images\anime\BOOK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343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800" b="1" dirty="0" smtClean="0"/>
              <a:t>Благодарю за внимание!!!</a:t>
            </a:r>
            <a:br>
              <a:rPr lang="ru-RU" sz="4800" b="1" dirty="0" smtClean="0"/>
            </a:br>
            <a:r>
              <a:rPr lang="ru-RU" sz="4800" b="1" dirty="0" smtClean="0"/>
              <a:t>Играйте на здоровье!</a:t>
            </a:r>
          </a:p>
        </p:txBody>
      </p:sp>
      <p:pic>
        <p:nvPicPr>
          <p:cNvPr id="31747" name="Picture 4" descr="apogoda-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1600200"/>
            <a:ext cx="4876800" cy="5099050"/>
          </a:xfr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Игра — очень эмоциональная деятельность, поэтому она представляет большую ценность в воспитательной работе с детьми и молодежью. Среди большого разнообразия игр широко распространены у детей и подростков подвижные игры. Подвижные игры используются как средство общего физического воспитания детей, молодежи, а также как средство подготовки к спортивным играм и другим видам спорта, подготовки к сдаче нормативов и экзаменов.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7174" name="Picture 6" descr="F:\Картинки\avatar-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41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5400" b="1" smtClean="0"/>
              <a:t>Разновидности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Подвижные игры могут быть индивидуальными (одиночными), которые чаще всего организуются самими детьми (игра в мяч, со скакалкой, в «классики», катание обруча и др.).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Особое педагогическое значение имеют коллективные (групповые) подвижные игры, в которых участвуют группы играющих, классы, пионерские звенья, отряды, спортивные секции. Всем коллективным подвижным играм присущи соревновательный элемент, а также взаимопомощь, взаимовыручка в интересах достижения установленной цели.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85800"/>
            <a:ext cx="8229600" cy="5562600"/>
          </a:xfrm>
          <a:noFill/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191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 eaLnBrk="1" hangingPunct="1"/>
            <a:r>
              <a:rPr lang="ru-RU" b="1" smtClean="0"/>
              <a:t>Методические особенности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solidFill>
            <a:schemeClr val="bg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b="1" dirty="0" smtClean="0"/>
              <a:t>Каждая подвижная игра имеет свои содержание, форму (построение) и методические особенности.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b="1" dirty="0" smtClean="0"/>
              <a:t>Методические особенности игры зависят от ее содержания и формы. Методическим особенностям подвижных игр свойственны: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а) образность;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б) самостоятельность действии в целях достижения цели ограничиваемая правилами;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в) творческая инициативность в действиях в соответствии с правилами;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г) исполнение отдельных ролей в игре, согласно ее сюжету, что устанавливает определенные взаимоотношения в коллективе участников игры;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внезапность, изменчивость ситуации в игре, требующая от играющих быстроты реакции, инициативы;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е) элементы соревнований в игре, требующие полной мобилизации сил и повышающие эмоциональность игры;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ж) сталкивание противоположных интересов в разрешении игровых «конфликтов», что создает высокий эмоциональный тонус.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b="1" smtClean="0"/>
              <a:t>Виды подвижных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b="1" dirty="0" smtClean="0"/>
              <a:t>В педагогической практике используются два основных вида подвижных игр: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1. Игры свободные, творческие, или вольные, в которых участники сами намечают план игры и сами осуществляют намеченную цель. У детей младенческого, дошкольного и младшего школьного возраста они бывают чаще всего сюжетными, поэтому психологи называют их ролевыми. Они могут быть одиночными и групповыми.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2. Организованные подвижные игры с установленными правилами, требующими руководства ими взрослыми руководителями или самими ребятами-вожаками.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1268" name="Picture 1" descr="Копия 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12954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196-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76200"/>
            <a:ext cx="1143000" cy="1131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06680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ГРУППОВЫЕ ИГРЫ </a:t>
            </a:r>
            <a:br>
              <a:rPr lang="ru-RU" sz="3200" b="1" smtClean="0"/>
            </a:br>
            <a:r>
              <a:rPr lang="ru-RU" sz="3200" b="1" smtClean="0"/>
              <a:t>ДЛЯ МАЛЬЧИКОВ И ДЕВОЧЕК</a:t>
            </a:r>
            <a:endParaRPr lang="ru-RU" sz="280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648200" cy="4572000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b="1" dirty="0" smtClean="0"/>
              <a:t>Прятки</a:t>
            </a:r>
            <a:endParaRPr lang="ru-RU" sz="1900" b="1" i="1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Играют 3—10 человек. Выбранный водящий становится в условленном месте с закрытыми глазами, прислонившись к дереву или другому предмету. Это место называют «коном». Водящий громко считает до 20—30 (по уговору) или произносит считалку. Тем временем остальные прячутся в разных местах.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Закончив счет, водящий открывает глаза и начинает искать ребят. Увидев кого-либо, называет его по имени и бежит на кон. Найденный бежит туда же, стараясь обогнать водящего и дотронуться до предмета, у которого тот стоял. Если он сделает это раньше водящего, то не считается пойманным и остается у кона, пока водящий ищет других. Когда все найдены, водящим становится первый игрок, не сумевший прибежать на кон раньше водящего.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Иногда на кону кладут палочку. Тогда каждый прибежавший раньше на кон должен постучать палочкой о предмет и сказать: «Палочка-выручалочка, выручи меня!» После этих слов он считается вырученным.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Спрятавшиеся могут не дожидаться, когда их найдет водящий, и в удобный момент бежать на кон. Поэтому водящему надо следить и за этим.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Можно условиться и о таком правиле: если последнему игроку удастся прибежать на кон раньше водящего, он кричит, ударяя палочкой: «Палочка-выручалочка, выручи нас всех!» После этих слов все считаются вырученными, и снова водит прежний игрок.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2292" name="Содержимое 4"/>
          <p:cNvPicPr>
            <a:picLocks noGrp="1"/>
          </p:cNvPicPr>
          <p:nvPr>
            <p:ph sz="half" idx="1"/>
          </p:nvPr>
        </p:nvPicPr>
        <p:blipFill>
          <a:blip r:embed="rId3"/>
          <a:srcRect l="5807" t="2998"/>
          <a:stretch>
            <a:fillRect/>
          </a:stretch>
        </p:blipFill>
        <p:spPr>
          <a:xfrm>
            <a:off x="6172200" y="2667000"/>
            <a:ext cx="2438400" cy="2514600"/>
          </a:xfrm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 eaLnBrk="1" hangingPunct="1"/>
            <a:r>
              <a:rPr lang="ru-RU" sz="5400" b="1" smtClean="0"/>
              <a:t>Разнообразие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Игры очень разнообразны по содержанию и по сложности: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а) простые, некомандные подвижные игры, в которых каждый участник, соблюдая правила, борется за одного себя;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б) более сложные, переходные  к  командным подвижные игры, в которых играющие отстаивают свой интерес в первую очередь, но иногда, по личному желанию, помогают товарищам, выручая их, помогают им спастись от нападающего в игре («Салки—давай руку», «Перебежки с пленом»). В некоторых играх такое сотрудничество даже предусматривается правилами («Белые медведи», «Караси и щука»);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в) командные подвижные игры, в которых играющие составляют отдельные коллективы—команды. Они характеризуются совместной деятельностью команд, направленной на достижение общих целей, подчинением личных интересов интересам своей команды. От действий каждого игрока зависит удача всей команды.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3316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1300"/>
            <a:ext cx="1447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2154</Words>
  <Application>Microsoft PowerPoint</Application>
  <PresentationFormat>Экран (4:3)</PresentationFormat>
  <Paragraphs>173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Подвижные игры  на уроках физической культуры. </vt:lpstr>
      <vt:lpstr>Слайд 2</vt:lpstr>
      <vt:lpstr>Слайд 3</vt:lpstr>
      <vt:lpstr>Разновидности игр</vt:lpstr>
      <vt:lpstr>Слайд 5</vt:lpstr>
      <vt:lpstr>Методические особенности</vt:lpstr>
      <vt:lpstr>Виды подвижных игр</vt:lpstr>
      <vt:lpstr>ГРУППОВЫЕ ИГРЫ  ДЛЯ МАЛЬЧИКОВ И ДЕВОЧЕК</vt:lpstr>
      <vt:lpstr>Разнообразие игр</vt:lpstr>
      <vt:lpstr>Слайд 10</vt:lpstr>
      <vt:lpstr>Слайд 11</vt:lpstr>
      <vt:lpstr>Распределение игр</vt:lpstr>
      <vt:lpstr>Слайд 13</vt:lpstr>
      <vt:lpstr>Слайд 14</vt:lpstr>
      <vt:lpstr>Игры для мальчиков</vt:lpstr>
      <vt:lpstr>Игры-соревнования (эстафеты)</vt:lpstr>
      <vt:lpstr>Влияние игр на организм</vt:lpstr>
      <vt:lpstr>Слайд 18</vt:lpstr>
      <vt:lpstr>Игры на свежем воздухе</vt:lpstr>
      <vt:lpstr>Развитие физических качеств</vt:lpstr>
      <vt:lpstr>Слайд 21</vt:lpstr>
      <vt:lpstr>Слайд 22</vt:lpstr>
      <vt:lpstr>Выводы</vt:lpstr>
      <vt:lpstr>Литература</vt:lpstr>
      <vt:lpstr> Благодарю за внимание!!! Играйте на здоровье!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56</cp:revision>
  <cp:lastPrinted>1601-01-01T00:00:00Z</cp:lastPrinted>
  <dcterms:created xsi:type="dcterms:W3CDTF">1601-01-01T00:00:00Z</dcterms:created>
  <dcterms:modified xsi:type="dcterms:W3CDTF">2015-02-09T12:48:04Z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