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45" autoAdjust="0"/>
    <p:restoredTop sz="94660"/>
  </p:normalViewPr>
  <p:slideViewPr>
    <p:cSldViewPr>
      <p:cViewPr varScale="1">
        <p:scale>
          <a:sx n="69" d="100"/>
          <a:sy n="69" d="100"/>
        </p:scale>
        <p:origin x="-1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15B42-3196-4464-9E6E-20FD4365FE04}" type="datetimeFigureOut">
              <a:rPr lang="ru-RU" smtClean="0"/>
              <a:pPr/>
              <a:t>11.04.2011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4A498-96A8-4680-87AF-3152EC36DF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0;&#1089;&#1072;&#1088;&#1077;&#1085;&#1082;&#1086;%20&#1058;.&#1045;._&#1055;&#1091;&#1090;&#1077;&#1096;&#1077;&#1089;&#1090;&#1074;&#1080;&#1077;%20&#1074;%20&#1089;&#1090;&#1088;&#1072;&#1085;&#1091;%20&#1080;&#1085;&#1092;&#1086;&#1088;&#1084;&#1072;&#1090;&#1080;&#1082;&#1080;\After_The_Love_Has_Gone.MP3" TargetMode="Externa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928670"/>
            <a:ext cx="802053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«Путешествие в страну </a:t>
            </a:r>
            <a:br>
              <a:rPr lang="ru-RU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Информатики»</a:t>
            </a:r>
            <a:endParaRPr lang="ru-RU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868" y="3500438"/>
            <a:ext cx="2317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8 класс</a:t>
            </a:r>
            <a:endParaRPr lang="ru-RU" sz="5400" b="1" cap="none" spc="0" dirty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2857512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---- </a:t>
            </a:r>
            <a:r>
              <a:rPr lang="ru-RU" sz="5300" dirty="0" err="1" smtClean="0">
                <a:latin typeface="Times New Roman" pitchFamily="18" charset="0"/>
                <a:cs typeface="Times New Roman" pitchFamily="18" charset="0"/>
              </a:rPr>
              <a:t>уссия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(обсуждения спортивного вопроса или проблемы )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3571876"/>
            <a:ext cx="7286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омфорт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(неудобство, беспокойство, тревога)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358082" y="600076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3071834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----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ировка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(устройство, исключающее ошибочное действие при управлении работой машины)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714752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----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гауз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(оборонительное укрепительное сооружение)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715272" y="6215082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гам---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(начало шахматной партии)</a:t>
            </a:r>
            <a:endParaRPr lang="ru-RU" sz="5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3286124"/>
            <a:ext cx="5643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о---ель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(монастырь)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229600" cy="257176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----он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(область пониженного давления в атмосфере)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3786190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мото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----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(транспортное средство)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500958" y="600076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643314"/>
            <a:ext cx="8229600" cy="1571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----ной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(специалист по пошиву одежды)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endParaRPr lang="ru-RU" sz="5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714356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----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ье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(служащие в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гостиннице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500958" y="5929330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000372"/>
            <a:ext cx="8229600" cy="2214570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стра---ия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(наука о ведении войны)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714356"/>
            <a:ext cx="6000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---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еран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(столица Ирана)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500958" y="600076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143248"/>
            <a:ext cx="8229600" cy="23574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5300" dirty="0" err="1" smtClean="0">
                <a:latin typeface="Times New Roman" pitchFamily="18" charset="0"/>
                <a:cs typeface="Times New Roman" pitchFamily="18" charset="0"/>
              </a:rPr>
              <a:t>опе---ка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(непреднамеренная ошибка в книге)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785794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по---ок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(соцветие у кукурузы)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5643578"/>
            <a:ext cx="19768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2" action="ppaction://hlinksldjump"/>
              </a:rPr>
              <a:t>меню</a:t>
            </a:r>
            <a:endParaRPr lang="ru-RU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00232" y="2214554"/>
            <a:ext cx="5786478" cy="248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5400" dirty="0" smtClean="0">
                <a:solidFill>
                  <a:srgbClr val="0033CC"/>
                </a:solidFill>
                <a:latin typeface="Monotype Corsiva" pitchFamily="66" charset="0"/>
              </a:rPr>
              <a:t>Конкурс капитанов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5400" dirty="0" smtClean="0">
                <a:solidFill>
                  <a:srgbClr val="0033CC"/>
                </a:solidFill>
                <a:latin typeface="Monotype Corsiva" pitchFamily="66" charset="0"/>
              </a:rPr>
              <a:t>Конкурс «Эрудит»</a:t>
            </a:r>
            <a:endParaRPr lang="ru-RU" sz="5400" dirty="0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642918"/>
            <a:ext cx="56607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33CC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Станция «Эрудит»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33CC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5429264"/>
            <a:ext cx="19768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4" action="ppaction://hlinksldjump"/>
              </a:rPr>
              <a:t>меню</a:t>
            </a:r>
            <a:endParaRPr lang="ru-RU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9" name="After_The_Love_Has_Go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6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7134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1. Приветствие команд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500306"/>
            <a:ext cx="784535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3.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rId2" action="ppaction://hlinksldjump"/>
              </a:rPr>
              <a:t>Слова с компьютерной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rId2" action="ppaction://hlinksldjump"/>
              </a:rPr>
              <a:t>начинкой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429132"/>
            <a:ext cx="29740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4.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rId3" action="ppaction://hlinksldjump"/>
              </a:rPr>
              <a:t>Эрудит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1500174"/>
            <a:ext cx="885828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2. </a:t>
            </a:r>
            <a:r>
              <a:rPr lang="ru-RU" sz="51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" action="ppaction://noaction"/>
              </a:rPr>
              <a:t>Компьютерные </a:t>
            </a:r>
            <a:r>
              <a:rPr lang="ru-RU" sz="51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hlinkClick r:id="" action="ppaction://noaction"/>
              </a:rPr>
              <a:t>добавлялки</a:t>
            </a:r>
            <a:endParaRPr lang="ru-RU" sz="51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500702"/>
            <a:ext cx="76115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5. Конкурс болельщиков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5800" y="1571613"/>
            <a:ext cx="7600976" cy="2857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Оглянись, дружок, вокруг!</a:t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Вот  -  …  - верный друг</a:t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Он всегда тебе поможет:</a:t>
            </a:r>
            <a:b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Сложит, вычтет и умножит.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500306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Наверху машины всей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Размещается  … -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Словно смелый капитан!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 на нем горит экран!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285992"/>
            <a:ext cx="8929718" cy="1143000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Рядом с дисплеем- главный блок: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Там бежит электроток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 самым важным микросхемам.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Этот блок зовут …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" action="ppaction://noaction"/>
          </p:cNvPr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упаковке, как конфета,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Быстро вертится … -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Там записаны программы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для папы, и для мамы!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357430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 вот - …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Вот где пальцам физкультура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Им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гимнастика нужна!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Пальцы прыгать там должны!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7286644" y="564357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71678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14000"/>
              </a:lnSpc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сейчас же буквы, точки,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Запятые - строчка к строчке -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Напечатает в момент!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Очень нужный инструмент.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5357826"/>
            <a:ext cx="19768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hlinkClick r:id="rId3" action="ppaction://hlinksldjump"/>
              </a:rPr>
              <a:t>меню</a:t>
            </a:r>
            <a:endParaRPr lang="ru-RU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7148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Зар</a:t>
            </a:r>
            <a: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---- </a:t>
            </a:r>
            <a:b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(вознаграждение за труд)</a:t>
            </a:r>
            <a:b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9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71480"/>
            <a:ext cx="6215106" cy="2175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Рас----</a:t>
            </a:r>
            <a:br>
              <a:rPr lang="ru-RU" sz="4800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(кара, возмездие)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7215206" y="6000768"/>
            <a:ext cx="78581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99</Words>
  <Application>Microsoft Office PowerPoint</Application>
  <PresentationFormat>Экран (4:3)</PresentationFormat>
  <Paragraphs>36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Наверху машины всей Размещается  … - Словно смелый капитан! А на нем горит экран! </vt:lpstr>
      <vt:lpstr>Рядом с дисплеем- главный блок: Там бежит электроток К самым важным микросхемам. Этот блок зовут …</vt:lpstr>
      <vt:lpstr>В упаковке, как конфета, Быстро вертится … - Там записаны программы И для папы, и для мамы!</vt:lpstr>
      <vt:lpstr>Это вот - … Вот где пальцам физкультура Им гимнастика нужна! Пальцы прыгать там должны!</vt:lpstr>
      <vt:lpstr>И сейчас же буквы, точки, Запятые - строчка к строчке - Напечатает в момент! Очень нужный инструмент.</vt:lpstr>
      <vt:lpstr>Слайд 9</vt:lpstr>
      <vt:lpstr>   ---- уссия (обсуждения спортивного вопроса или проблемы )    </vt:lpstr>
      <vt:lpstr>----ировка (устройство, исключающее ошибочное действие при управлении работой машины)</vt:lpstr>
      <vt:lpstr> гам--- (начало шахматной партии)</vt:lpstr>
      <vt:lpstr>----он (область пониженного давления в атмосфере)</vt:lpstr>
      <vt:lpstr> ----ной (специалист по пошиву одежды) </vt:lpstr>
      <vt:lpstr>стра---ия (наука о ведении войны)</vt:lpstr>
      <vt:lpstr>  опе---ка (непреднамеренная ошибка в книге)   </vt:lpstr>
      <vt:lpstr>Слайд 17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Оглянись, дружок, вокруг! Вот- …-верный друг Он всегда тебе поможет: Сложит, вычтет и умножит.</dc:title>
  <dc:creator>Ученик</dc:creator>
  <cp:lastModifiedBy>1</cp:lastModifiedBy>
  <cp:revision>26</cp:revision>
  <dcterms:created xsi:type="dcterms:W3CDTF">2011-04-02T08:16:14Z</dcterms:created>
  <dcterms:modified xsi:type="dcterms:W3CDTF">2011-04-11T06:05:07Z</dcterms:modified>
</cp:coreProperties>
</file>