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B0B49-84E7-41B1-A67E-B55A804AFF19}" type="datetimeFigureOut">
              <a:rPr lang="ru-RU"/>
              <a:pPr>
                <a:defRPr/>
              </a:pPr>
              <a:t>22.11.2013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2175E-E5E9-4EA6-8D69-E55AC83A35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897EB-6D06-4CB1-968B-32C073DCEF99}" type="datetimeFigureOut">
              <a:rPr lang="ru-RU"/>
              <a:pPr>
                <a:defRPr/>
              </a:pPr>
              <a:t>22.11.2013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C84CC-CAD6-411B-9160-CC683CB54B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94129-C803-4B90-9809-041B5600DF73}" type="datetimeFigureOut">
              <a:rPr lang="ru-RU"/>
              <a:pPr>
                <a:defRPr/>
              </a:pPr>
              <a:t>22.11.2013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A6350-5AFE-45DB-AFE2-80B931C2D1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6034087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4166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E8280-7AF5-4EE8-9940-2D16D9A71737}" type="datetimeFigureOut">
              <a:rPr lang="ru-RU"/>
              <a:pPr>
                <a:defRPr/>
              </a:pPr>
              <a:t>22.11.2013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B0D40B-DE32-4DED-80B2-CCC44AB4D3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07731-E4D3-43B8-9E1D-5B0CD22BC4BB}" type="datetimeFigureOut">
              <a:rPr lang="ru-RU"/>
              <a:pPr>
                <a:defRPr/>
              </a:pPr>
              <a:t>22.11.2013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C8E2F-5625-4B3F-A121-AEDB929AAD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7D4F3-03FC-4225-AAA2-15E55B337D32}" type="datetimeFigureOut">
              <a:rPr lang="ru-RU"/>
              <a:pPr>
                <a:defRPr/>
              </a:pPr>
              <a:t>22.11.2013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37C1B-64A8-4BE2-90C6-9D242BC174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B5654-6B70-4980-BF98-EA3A0BA0A14E}" type="datetimeFigureOut">
              <a:rPr lang="ru-RU"/>
              <a:pPr>
                <a:defRPr/>
              </a:pPr>
              <a:t>22.11.2013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DCFD9C-0105-4619-9D0B-D0988B2C97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99469-EB5F-4F1E-910C-8A8904BF6459}" type="datetimeFigureOut">
              <a:rPr lang="ru-RU"/>
              <a:pPr>
                <a:defRPr/>
              </a:pPr>
              <a:t>22.11.2013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3A37E-F205-4CD0-8781-391DD1E30F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98DA2-7B99-4F01-97D6-B71EB9413D97}" type="datetimeFigureOut">
              <a:rPr lang="ru-RU"/>
              <a:pPr>
                <a:defRPr/>
              </a:pPr>
              <a:t>22.11.2013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039C9-6266-459C-B530-7E1277AB52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57FA1D-BAEF-40C1-8FAC-608C7A6FB071}" type="datetimeFigureOut">
              <a:rPr lang="ru-RU"/>
              <a:pPr>
                <a:defRPr/>
              </a:pPr>
              <a:t>22.11.2013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31AFE-5DF4-406B-ACCC-181FC71824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F6AFA-7744-4580-BA5E-3B182511E597}" type="datetimeFigureOut">
              <a:rPr lang="ru-RU"/>
              <a:pPr>
                <a:defRPr/>
              </a:pPr>
              <a:t>22.11.2013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200B6-46A3-431B-AF1C-9ECCCB0860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96D12-FEF9-43B5-90C0-1DEAE83E0DFA}" type="datetimeFigureOut">
              <a:rPr lang="ru-RU"/>
              <a:pPr>
                <a:defRPr/>
              </a:pPr>
              <a:t>22.11.2013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274554-4EA8-4716-9182-3720FFB9E3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E2F50D6-4D8A-48AD-89A0-E1798821D55A}" type="datetimeFigureOut">
              <a:rPr lang="ru-RU"/>
              <a:pPr>
                <a:defRPr/>
              </a:pPr>
              <a:t>22.11.2013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A75FEFD-4A78-4A1F-AAC0-EECE0579DB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86" r:id="rId3"/>
    <p:sldLayoutId id="2147483671" r:id="rId4"/>
    <p:sldLayoutId id="2147483670" r:id="rId5"/>
    <p:sldLayoutId id="2147483669" r:id="rId6"/>
    <p:sldLayoutId id="2147483668" r:id="rId7"/>
    <p:sldLayoutId id="2147483667" r:id="rId8"/>
    <p:sldLayoutId id="2147483666" r:id="rId9"/>
    <p:sldLayoutId id="2147483665" r:id="rId10"/>
    <p:sldLayoutId id="2147483664" r:id="rId11"/>
    <p:sldLayoutId id="2147483685" r:id="rId12"/>
  </p:sldLayoutIdLst>
  <p:transition>
    <p:wheel spokes="8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4044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FFFF00"/>
                </a:solidFill>
                <a:latin typeface="+mn-lt"/>
              </a:rPr>
              <a:t>Пять незабываемых дней</a:t>
            </a:r>
            <a:endParaRPr lang="ru-RU" sz="40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1638" y="628650"/>
            <a:ext cx="8229600" cy="6226196"/>
          </a:xfrm>
        </p:spPr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FFFF00"/>
                </a:solidFill>
                <a:latin typeface="+mn-lt"/>
              </a:rPr>
              <a:t>Пятиборье</a:t>
            </a:r>
            <a:br>
              <a:rPr lang="ru-RU" sz="4000" dirty="0" smtClean="0">
                <a:solidFill>
                  <a:srgbClr val="FFFF00"/>
                </a:solidFill>
                <a:latin typeface="+mn-lt"/>
              </a:rPr>
            </a:br>
            <a:r>
              <a:rPr lang="ru-RU" sz="4000" dirty="0" smtClean="0">
                <a:solidFill>
                  <a:srgbClr val="FFFF00"/>
                </a:solidFill>
                <a:latin typeface="+mn-lt"/>
              </a:rPr>
              <a:t>1</a:t>
            </a:r>
            <a:r>
              <a:rPr lang="en-US" sz="4000" dirty="0" smtClean="0">
                <a:solidFill>
                  <a:srgbClr val="FFFF00"/>
                </a:solidFill>
                <a:latin typeface="+mn-lt"/>
              </a:rPr>
              <a:t>)</a:t>
            </a:r>
            <a:r>
              <a:rPr lang="ru-RU" sz="4000" dirty="0" smtClean="0">
                <a:solidFill>
                  <a:srgbClr val="FFFF00"/>
                </a:solidFill>
                <a:latin typeface="+mn-lt"/>
              </a:rPr>
              <a:t> бег;</a:t>
            </a:r>
            <a:br>
              <a:rPr lang="ru-RU" sz="4000" dirty="0" smtClean="0">
                <a:solidFill>
                  <a:srgbClr val="FFFF00"/>
                </a:solidFill>
                <a:latin typeface="+mn-lt"/>
              </a:rPr>
            </a:br>
            <a:r>
              <a:rPr lang="ru-RU" sz="4000" dirty="0" smtClean="0">
                <a:solidFill>
                  <a:srgbClr val="FFFF00"/>
                </a:solidFill>
                <a:latin typeface="+mn-lt"/>
              </a:rPr>
              <a:t>2</a:t>
            </a:r>
            <a:r>
              <a:rPr lang="en-US" sz="4000" dirty="0" smtClean="0">
                <a:solidFill>
                  <a:srgbClr val="FFFF00"/>
                </a:solidFill>
                <a:latin typeface="+mn-lt"/>
              </a:rPr>
              <a:t>)</a:t>
            </a:r>
            <a:r>
              <a:rPr lang="ru-RU" sz="4000" dirty="0" smtClean="0">
                <a:solidFill>
                  <a:srgbClr val="FFFF00"/>
                </a:solidFill>
                <a:latin typeface="+mn-lt"/>
              </a:rPr>
              <a:t> прыжки в длину;</a:t>
            </a:r>
            <a:br>
              <a:rPr lang="ru-RU" sz="4000" dirty="0" smtClean="0">
                <a:solidFill>
                  <a:srgbClr val="FFFF00"/>
                </a:solidFill>
                <a:latin typeface="+mn-lt"/>
              </a:rPr>
            </a:br>
            <a:r>
              <a:rPr lang="ru-RU" sz="4000" dirty="0" smtClean="0">
                <a:solidFill>
                  <a:srgbClr val="FFFF00"/>
                </a:solidFill>
                <a:latin typeface="+mn-lt"/>
              </a:rPr>
              <a:t>3</a:t>
            </a:r>
            <a:r>
              <a:rPr lang="en-US" sz="4000" dirty="0" smtClean="0">
                <a:solidFill>
                  <a:srgbClr val="FFFF00"/>
                </a:solidFill>
                <a:latin typeface="+mn-lt"/>
              </a:rPr>
              <a:t>)</a:t>
            </a:r>
            <a:r>
              <a:rPr lang="ru-RU" sz="4000" dirty="0" smtClean="0">
                <a:solidFill>
                  <a:srgbClr val="FFFF00"/>
                </a:solidFill>
                <a:latin typeface="+mn-lt"/>
              </a:rPr>
              <a:t> метание копья;</a:t>
            </a:r>
            <a:br>
              <a:rPr lang="ru-RU" sz="4000" dirty="0" smtClean="0">
                <a:solidFill>
                  <a:srgbClr val="FFFF00"/>
                </a:solidFill>
                <a:latin typeface="+mn-lt"/>
              </a:rPr>
            </a:br>
            <a:r>
              <a:rPr lang="ru-RU" sz="4000" dirty="0" smtClean="0">
                <a:solidFill>
                  <a:srgbClr val="FFFF00"/>
                </a:solidFill>
                <a:latin typeface="+mn-lt"/>
              </a:rPr>
              <a:t>4</a:t>
            </a:r>
            <a:r>
              <a:rPr lang="en-US" sz="4000" dirty="0" smtClean="0">
                <a:solidFill>
                  <a:srgbClr val="FFFF00"/>
                </a:solidFill>
                <a:latin typeface="+mn-lt"/>
              </a:rPr>
              <a:t>)</a:t>
            </a:r>
            <a:r>
              <a:rPr lang="ru-RU" sz="4000" dirty="0" smtClean="0">
                <a:solidFill>
                  <a:srgbClr val="FFFF00"/>
                </a:solidFill>
                <a:latin typeface="+mn-lt"/>
              </a:rPr>
              <a:t> метание диска;</a:t>
            </a:r>
            <a:br>
              <a:rPr lang="ru-RU" sz="4000" dirty="0" smtClean="0">
                <a:solidFill>
                  <a:srgbClr val="FFFF00"/>
                </a:solidFill>
                <a:latin typeface="+mn-lt"/>
              </a:rPr>
            </a:br>
            <a:r>
              <a:rPr lang="ru-RU" sz="4000" dirty="0" smtClean="0">
                <a:solidFill>
                  <a:srgbClr val="FFFF00"/>
                </a:solidFill>
                <a:latin typeface="+mn-lt"/>
              </a:rPr>
              <a:t>5</a:t>
            </a:r>
            <a:r>
              <a:rPr lang="en-US" sz="4000" dirty="0" smtClean="0">
                <a:solidFill>
                  <a:srgbClr val="FFFF00"/>
                </a:solidFill>
                <a:latin typeface="+mn-lt"/>
              </a:rPr>
              <a:t>)</a:t>
            </a:r>
            <a:r>
              <a:rPr lang="ru-RU" sz="4000" dirty="0" smtClean="0">
                <a:solidFill>
                  <a:srgbClr val="FFFF00"/>
                </a:solidFill>
                <a:latin typeface="+mn-lt"/>
              </a:rPr>
              <a:t> борьба.</a:t>
            </a:r>
            <a:r>
              <a:rPr lang="ru-RU" sz="4000" dirty="0" smtClean="0">
                <a:latin typeface="+mn-lt"/>
              </a:rPr>
              <a:t/>
            </a:r>
            <a:br>
              <a:rPr lang="ru-RU" sz="4000" dirty="0" smtClean="0">
                <a:latin typeface="+mn-lt"/>
              </a:rPr>
            </a:br>
            <a:endParaRPr lang="ru-RU" sz="4000" dirty="0">
              <a:latin typeface="+mn-lt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FFFF00"/>
                </a:solidFill>
                <a:latin typeface="+mn-lt"/>
              </a:rPr>
              <a:t>Бег</a:t>
            </a:r>
            <a:endParaRPr lang="ru-RU" sz="4000" dirty="0">
              <a:solidFill>
                <a:srgbClr val="FFFF00"/>
              </a:solidFill>
              <a:latin typeface="+mn-lt"/>
            </a:endParaRPr>
          </a:p>
        </p:txBody>
      </p:sp>
      <p:pic>
        <p:nvPicPr>
          <p:cNvPr id="31746" name="Рисунок 112" descr="http://galumov.ru/upload/blog/60f/Olympics_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" y="1143000"/>
            <a:ext cx="8001000" cy="550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FFFF00"/>
                </a:solidFill>
                <a:latin typeface="+mn-lt"/>
              </a:rPr>
              <a:t>Прыжки в длину</a:t>
            </a:r>
            <a:endParaRPr lang="ru-RU" sz="4000" dirty="0">
              <a:solidFill>
                <a:srgbClr val="FFFF00"/>
              </a:solidFill>
              <a:latin typeface="+mn-lt"/>
            </a:endParaRPr>
          </a:p>
        </p:txBody>
      </p:sp>
      <p:pic>
        <p:nvPicPr>
          <p:cNvPr id="32770" name="Рисунок 142" descr="http://im6-tub-ru.yandex.net/i?id=496133106-68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25" y="1285875"/>
            <a:ext cx="7000875" cy="535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FFFF00"/>
                </a:solidFill>
                <a:latin typeface="+mn-lt"/>
              </a:rPr>
              <a:t>Метание копья</a:t>
            </a:r>
            <a:endParaRPr lang="ru-RU" sz="4000" dirty="0">
              <a:solidFill>
                <a:srgbClr val="FFFF00"/>
              </a:solidFill>
              <a:latin typeface="+mn-lt"/>
            </a:endParaRPr>
          </a:p>
        </p:txBody>
      </p:sp>
      <p:pic>
        <p:nvPicPr>
          <p:cNvPr id="33794" name="Рисунок 139" descr="http://900igr.net/datai/fizkultura/Olimpijskie-igry-v-Gretsii/0008-009-Pjatibore-pentatlon-glavnoe-sostjazanie-Olimpijskikh-igr-kotoro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214438"/>
            <a:ext cx="6858000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FFFF00"/>
                </a:solidFill>
                <a:latin typeface="+mn-lt"/>
              </a:rPr>
              <a:t>Метание диска</a:t>
            </a:r>
            <a:endParaRPr lang="ru-RU" sz="4000" dirty="0">
              <a:solidFill>
                <a:srgbClr val="FFFF00"/>
              </a:solidFill>
              <a:latin typeface="+mn-lt"/>
            </a:endParaRPr>
          </a:p>
        </p:txBody>
      </p:sp>
      <p:pic>
        <p:nvPicPr>
          <p:cNvPr id="34818" name="Рисунок 121" descr="http://astratrevel-club.com/wp-content/uploads/2013/01/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313" y="1143000"/>
            <a:ext cx="62865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FFFF00"/>
                </a:solidFill>
                <a:latin typeface="+mn-lt"/>
              </a:rPr>
              <a:t>Борьба</a:t>
            </a:r>
            <a:endParaRPr lang="ru-RU" sz="4000" dirty="0">
              <a:solidFill>
                <a:srgbClr val="FFFF00"/>
              </a:solidFill>
              <a:latin typeface="+mn-lt"/>
            </a:endParaRPr>
          </a:p>
        </p:txBody>
      </p:sp>
      <p:pic>
        <p:nvPicPr>
          <p:cNvPr id="35842" name="Рисунок 127" descr="http://im7-tub-ru.yandex.net/i?id=488195665-65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313" y="1285875"/>
            <a:ext cx="6500812" cy="507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FFFF00"/>
                </a:solidFill>
                <a:latin typeface="+mn-lt"/>
              </a:rPr>
              <a:t>Гонки на колесницах</a:t>
            </a:r>
            <a:endParaRPr lang="ru-RU" sz="4000" dirty="0">
              <a:solidFill>
                <a:srgbClr val="FFFF00"/>
              </a:solidFill>
              <a:latin typeface="+mn-lt"/>
            </a:endParaRPr>
          </a:p>
        </p:txBody>
      </p:sp>
      <p:pic>
        <p:nvPicPr>
          <p:cNvPr id="36866" name="Рисунок 133" descr="http://im5-tub-ru.yandex.net/i?id=299176040-26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38" y="1285875"/>
            <a:ext cx="6715125" cy="535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39</TotalTime>
  <Words>16</Words>
  <PresentationFormat>Экран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Пять незабываемых дней</vt:lpstr>
      <vt:lpstr>Пятиборье 1) бег; 2) прыжки в длину; 3) метание копья; 4) метание диска; 5) борьба. </vt:lpstr>
      <vt:lpstr>Бег</vt:lpstr>
      <vt:lpstr>Прыжки в длину</vt:lpstr>
      <vt:lpstr>Метание копья</vt:lpstr>
      <vt:lpstr>Метание диска</vt:lpstr>
      <vt:lpstr>Борьба</vt:lpstr>
      <vt:lpstr>Гонки на колесницах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Символика Олимпийских игр</dc:title>
  <cp:lastModifiedBy>XTreme</cp:lastModifiedBy>
  <cp:revision>27</cp:revision>
  <dcterms:modified xsi:type="dcterms:W3CDTF">2013-11-22T07:29:09Z</dcterms:modified>
</cp:coreProperties>
</file>