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C77E-4B8F-4D88-B1EF-CFD43E44FD00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9407C-C793-481C-B2EF-577D00D868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407C-C793-481C-B2EF-577D00D86844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2F0E0-BFE0-4F45-89CF-3FF17A078E24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9545-2E1D-4BD8-ACB2-8BE265CF8D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3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692696"/>
            <a:ext cx="8100392" cy="539688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P100072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8064" y="260648"/>
            <a:ext cx="3438129" cy="5157192"/>
          </a:xfrm>
        </p:spPr>
      </p:pic>
      <p:pic>
        <p:nvPicPr>
          <p:cNvPr id="5" name="Content Placeholder 3" descr="con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4581128"/>
            <a:ext cx="2755923" cy="1837282"/>
          </a:xfrm>
          <a:prstGeom prst="rect">
            <a:avLst/>
          </a:prstGeom>
        </p:spPr>
      </p:pic>
      <p:pic>
        <p:nvPicPr>
          <p:cNvPr id="6" name="Picture 5" descr="P131075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60648"/>
            <a:ext cx="2659247" cy="6131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Flags_Great%20Britain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8748464" cy="5837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Content Placeholder 5" descr="29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5" y="740702"/>
            <a:ext cx="8244916" cy="5496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Content Placeholder 5" descr="australia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692696"/>
            <a:ext cx="8316924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canflag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9532" y="692696"/>
            <a:ext cx="8464140" cy="56427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congo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5917" y="583606"/>
            <a:ext cx="8372547" cy="55816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Content Placeholder 3" descr="экз2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556792"/>
            <a:ext cx="3814338" cy="4997702"/>
          </a:xfrm>
        </p:spPr>
      </p:pic>
      <p:pic>
        <p:nvPicPr>
          <p:cNvPr id="9" name="Picture 8" descr="экз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916832"/>
            <a:ext cx="3730007" cy="4623976"/>
          </a:xfrm>
          <a:prstGeom prst="rect">
            <a:avLst/>
          </a:prstGeom>
        </p:spPr>
      </p:pic>
      <p:pic>
        <p:nvPicPr>
          <p:cNvPr id="10" name="Content Placeholder 3" descr="canflag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79512" y="188641"/>
            <a:ext cx="2592288" cy="1728192"/>
          </a:xfrm>
        </p:spPr>
      </p:pic>
      <p:pic>
        <p:nvPicPr>
          <p:cNvPr id="11" name="Content Placeholder 3" descr="canflag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395536" y="260649"/>
            <a:ext cx="2484276" cy="1656184"/>
          </a:xfrm>
        </p:spPr>
      </p:pic>
      <p:pic>
        <p:nvPicPr>
          <p:cNvPr id="12" name="Content Placeholder 3" descr="canfla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260648"/>
            <a:ext cx="2448272" cy="1632181"/>
          </a:xfrm>
          <a:prstGeom prst="rect">
            <a:avLst/>
          </a:prstGeom>
        </p:spPr>
      </p:pic>
      <p:pic>
        <p:nvPicPr>
          <p:cNvPr id="14" name="Picture 13" descr="3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260648"/>
            <a:ext cx="2483768" cy="1654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Content Placeholder 3" descr="шотлконк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270756" y="2276872"/>
            <a:ext cx="3365740" cy="4397499"/>
          </a:xfrm>
          <a:prstGeom prst="rect">
            <a:avLst/>
          </a:prstGeom>
        </p:spPr>
      </p:pic>
      <p:pic>
        <p:nvPicPr>
          <p:cNvPr id="5" name="Picture 4" descr="флаг великобритани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8212" y="332656"/>
            <a:ext cx="2208244" cy="1656184"/>
          </a:xfrm>
          <a:prstGeom prst="rect">
            <a:avLst/>
          </a:prstGeom>
        </p:spPr>
      </p:pic>
      <p:pic>
        <p:nvPicPr>
          <p:cNvPr id="8" name="Picture 7" descr="экз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89388" y="2348880"/>
            <a:ext cx="3857572" cy="4320480"/>
          </a:xfrm>
          <a:prstGeom prst="rect">
            <a:avLst/>
          </a:prstGeom>
        </p:spPr>
      </p:pic>
      <p:pic>
        <p:nvPicPr>
          <p:cNvPr id="9" name="Content Placeholder 3" descr="флаг автралии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251520" y="260648"/>
            <a:ext cx="2736304" cy="2068387"/>
          </a:xfrm>
        </p:spPr>
      </p:pic>
      <p:pic>
        <p:nvPicPr>
          <p:cNvPr id="11" name="Content Placeholder 5" descr="australia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260648"/>
            <a:ext cx="2880320" cy="1920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Content Placeholder 3" descr="americ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908720"/>
            <a:ext cx="6970513" cy="5227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</Words>
  <Application>Microsoft Office PowerPoint</Application>
  <PresentationFormat>On-screen Show (4:3)</PresentationFormat>
  <Paragraphs>10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Аня</dc:creator>
  <cp:lastModifiedBy>Аня</cp:lastModifiedBy>
  <cp:revision>22</cp:revision>
  <dcterms:created xsi:type="dcterms:W3CDTF">2010-09-13T15:03:47Z</dcterms:created>
  <dcterms:modified xsi:type="dcterms:W3CDTF">2010-09-13T18:42:00Z</dcterms:modified>
</cp:coreProperties>
</file>