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5" r:id="rId4"/>
    <p:sldId id="264" r:id="rId5"/>
    <p:sldId id="269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0527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Тихонов Александр Семёнович</a:t>
            </a:r>
            <a:br>
              <a:rPr lang="ru-RU" dirty="0" smtClean="0"/>
            </a:br>
            <a:r>
              <a:rPr lang="ru-RU" dirty="0" smtClean="0"/>
              <a:t>МКОУ ООШ сельского поселения </a:t>
            </a:r>
            <a:br>
              <a:rPr lang="ru-RU" dirty="0" smtClean="0"/>
            </a:br>
            <a:r>
              <a:rPr lang="ru-RU" dirty="0" smtClean="0"/>
              <a:t>«Село Даппы»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271385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ЭЛЕКТРОННОЕ СТРОЕНИЕ АТОМОВ,</a:t>
            </a:r>
          </a:p>
          <a:p>
            <a:r>
              <a:rPr lang="ru-RU" smtClean="0"/>
              <a:t>МЕТАЛЛИЧЕСКАЯ </a:t>
            </a:r>
            <a:r>
              <a:rPr lang="ru-RU" dirty="0"/>
              <a:t>СВЯЗЬ, механизм </a:t>
            </a:r>
            <a:r>
              <a:rPr lang="ru-RU" dirty="0" err="1"/>
              <a:t>окислительно</a:t>
            </a:r>
            <a:r>
              <a:rPr lang="ru-RU" dirty="0"/>
              <a:t> - восстановительной реакции с электронным </a:t>
            </a:r>
            <a:r>
              <a:rPr lang="ru-RU" dirty="0" smtClean="0"/>
              <a:t>балансом.</a:t>
            </a:r>
          </a:p>
          <a:p>
            <a:r>
              <a:rPr lang="ru-RU" dirty="0" smtClean="0"/>
              <a:t>2011 г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00042"/>
            <a:ext cx="8229600" cy="65403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3</a:t>
            </a:r>
            <a:endParaRPr lang="ru-RU" sz="1800" dirty="0"/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428596" y="214290"/>
            <a:ext cx="1000132" cy="12858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00B0F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 а</a:t>
            </a:r>
            <a:endParaRPr lang="ru-RU" sz="3600" kern="10" spc="0" dirty="0">
              <a:ln w="19050">
                <a:solidFill>
                  <a:srgbClr val="00B0F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5500694" y="500043"/>
            <a:ext cx="831856" cy="12858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00B0F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 а</a:t>
            </a:r>
            <a:endParaRPr lang="ru-RU" sz="3600" kern="10" spc="0" dirty="0">
              <a:ln w="19050">
                <a:solidFill>
                  <a:srgbClr val="00B0F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1428728" y="2214554"/>
            <a:ext cx="428628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40</a:t>
            </a:r>
            <a:endParaRPr lang="ru-RU" sz="3600" kern="10" spc="0" dirty="0">
              <a:ln w="19050">
                <a:solidFill>
                  <a:srgbClr val="00206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857224" y="1714488"/>
            <a:ext cx="428628" cy="7143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20</a:t>
            </a:r>
            <a:endParaRPr lang="ru-RU" sz="3600" kern="10" spc="0" dirty="0">
              <a:ln w="19050">
                <a:solidFill>
                  <a:srgbClr val="002060"/>
                </a:solidFill>
                <a:round/>
                <a:headEnd/>
                <a:tailEnd/>
              </a:ln>
              <a:solidFill>
                <a:srgbClr val="00B0F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030" name="WordArt 6"/>
          <p:cNvSpPr>
            <a:spLocks noChangeArrowheads="1" noChangeShapeType="1" noTextEdit="1"/>
          </p:cNvSpPr>
          <p:nvPr/>
        </p:nvSpPr>
        <p:spPr bwMode="auto">
          <a:xfrm>
            <a:off x="2000232" y="2285992"/>
            <a:ext cx="285752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</a:t>
            </a:r>
            <a:endParaRPr lang="ru-RU" sz="3600" kern="10" spc="0" dirty="0">
              <a:ln w="19050">
                <a:solidFill>
                  <a:srgbClr val="002060"/>
                </a:solidFill>
                <a:round/>
                <a:headEnd/>
                <a:tailEnd/>
              </a:ln>
              <a:solidFill>
                <a:srgbClr val="00B0F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031" name="WordArt 7"/>
          <p:cNvSpPr>
            <a:spLocks noChangeArrowheads="1" noChangeShapeType="1" noTextEdit="1"/>
          </p:cNvSpPr>
          <p:nvPr/>
        </p:nvSpPr>
        <p:spPr bwMode="auto">
          <a:xfrm>
            <a:off x="7572396" y="1857364"/>
            <a:ext cx="285752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8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B0F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9" name="WordArt 3"/>
          <p:cNvSpPr>
            <a:spLocks noChangeArrowheads="1" noChangeShapeType="1" noTextEdit="1"/>
          </p:cNvSpPr>
          <p:nvPr/>
        </p:nvSpPr>
        <p:spPr bwMode="auto">
          <a:xfrm>
            <a:off x="1571604" y="285728"/>
            <a:ext cx="457201" cy="150019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419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C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" name="WordArt 3"/>
          <p:cNvSpPr>
            <a:spLocks noChangeArrowheads="1" noChangeShapeType="1" noTextEdit="1"/>
          </p:cNvSpPr>
          <p:nvPr/>
        </p:nvSpPr>
        <p:spPr bwMode="auto">
          <a:xfrm>
            <a:off x="2214546" y="428604"/>
            <a:ext cx="457201" cy="150019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419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C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WordArt 3"/>
          <p:cNvSpPr>
            <a:spLocks noChangeArrowheads="1" noChangeShapeType="1" noTextEdit="1"/>
          </p:cNvSpPr>
          <p:nvPr/>
        </p:nvSpPr>
        <p:spPr bwMode="auto">
          <a:xfrm>
            <a:off x="2714612" y="571480"/>
            <a:ext cx="457201" cy="150019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419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C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" name="WordArt 3"/>
          <p:cNvSpPr>
            <a:spLocks noChangeArrowheads="1" noChangeShapeType="1" noTextEdit="1"/>
          </p:cNvSpPr>
          <p:nvPr/>
        </p:nvSpPr>
        <p:spPr bwMode="auto">
          <a:xfrm>
            <a:off x="3286116" y="714356"/>
            <a:ext cx="457201" cy="150019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419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C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3" name="WordArt 3"/>
          <p:cNvSpPr>
            <a:spLocks noChangeArrowheads="1" noChangeShapeType="1" noTextEdit="1"/>
          </p:cNvSpPr>
          <p:nvPr/>
        </p:nvSpPr>
        <p:spPr bwMode="auto">
          <a:xfrm>
            <a:off x="8429652" y="214290"/>
            <a:ext cx="457201" cy="150019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419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C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4" name="WordArt 3"/>
          <p:cNvSpPr>
            <a:spLocks noChangeArrowheads="1" noChangeShapeType="1" noTextEdit="1"/>
          </p:cNvSpPr>
          <p:nvPr/>
        </p:nvSpPr>
        <p:spPr bwMode="auto">
          <a:xfrm>
            <a:off x="7715272" y="214290"/>
            <a:ext cx="457201" cy="150019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419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C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5" name="WordArt 3"/>
          <p:cNvSpPr>
            <a:spLocks noChangeArrowheads="1" noChangeShapeType="1" noTextEdit="1"/>
          </p:cNvSpPr>
          <p:nvPr/>
        </p:nvSpPr>
        <p:spPr bwMode="auto">
          <a:xfrm>
            <a:off x="7072330" y="214290"/>
            <a:ext cx="457201" cy="150019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419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C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6" name="WordArt 3"/>
          <p:cNvSpPr>
            <a:spLocks noChangeArrowheads="1" noChangeShapeType="1" noTextEdit="1"/>
          </p:cNvSpPr>
          <p:nvPr/>
        </p:nvSpPr>
        <p:spPr bwMode="auto">
          <a:xfrm>
            <a:off x="6572264" y="214290"/>
            <a:ext cx="457201" cy="150019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419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C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7" name="WordArt 7"/>
          <p:cNvSpPr>
            <a:spLocks noChangeArrowheads="1" noChangeShapeType="1" noTextEdit="1"/>
          </p:cNvSpPr>
          <p:nvPr/>
        </p:nvSpPr>
        <p:spPr bwMode="auto">
          <a:xfrm>
            <a:off x="6929454" y="1857364"/>
            <a:ext cx="285752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8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B0F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8" name="WordArt 7"/>
          <p:cNvSpPr>
            <a:spLocks noChangeArrowheads="1" noChangeShapeType="1" noTextEdit="1"/>
          </p:cNvSpPr>
          <p:nvPr/>
        </p:nvSpPr>
        <p:spPr bwMode="auto">
          <a:xfrm>
            <a:off x="285720" y="1571612"/>
            <a:ext cx="285752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8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B0F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9" name="WordArt 7"/>
          <p:cNvSpPr>
            <a:spLocks noChangeArrowheads="1" noChangeShapeType="1" noTextEdit="1"/>
          </p:cNvSpPr>
          <p:nvPr/>
        </p:nvSpPr>
        <p:spPr bwMode="auto">
          <a:xfrm>
            <a:off x="428596" y="2428868"/>
            <a:ext cx="285752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8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B0F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0" name="WordArt 6"/>
          <p:cNvSpPr>
            <a:spLocks noChangeArrowheads="1" noChangeShapeType="1" noTextEdit="1"/>
          </p:cNvSpPr>
          <p:nvPr/>
        </p:nvSpPr>
        <p:spPr bwMode="auto">
          <a:xfrm>
            <a:off x="857224" y="2571744"/>
            <a:ext cx="319088" cy="642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</a:t>
            </a:r>
            <a:endParaRPr lang="ru-RU" sz="3600" kern="10" spc="0" dirty="0">
              <a:ln w="19050">
                <a:solidFill>
                  <a:srgbClr val="002060"/>
                </a:solidFill>
                <a:round/>
                <a:headEnd/>
                <a:tailEnd/>
              </a:ln>
              <a:solidFill>
                <a:srgbClr val="00B0F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1" name="WordArt 6"/>
          <p:cNvSpPr>
            <a:spLocks noChangeArrowheads="1" noChangeShapeType="1" noTextEdit="1"/>
          </p:cNvSpPr>
          <p:nvPr/>
        </p:nvSpPr>
        <p:spPr bwMode="auto">
          <a:xfrm>
            <a:off x="8286776" y="1785926"/>
            <a:ext cx="319088" cy="642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</a:t>
            </a:r>
            <a:endParaRPr lang="ru-RU" sz="3600" kern="10" spc="0" dirty="0">
              <a:ln w="19050">
                <a:solidFill>
                  <a:srgbClr val="002060"/>
                </a:solidFill>
                <a:round/>
                <a:headEnd/>
                <a:tailEnd/>
              </a:ln>
              <a:solidFill>
                <a:srgbClr val="00B0F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2" name="WordArt 6"/>
          <p:cNvSpPr>
            <a:spLocks noChangeArrowheads="1" noChangeShapeType="1" noTextEdit="1"/>
          </p:cNvSpPr>
          <p:nvPr/>
        </p:nvSpPr>
        <p:spPr bwMode="auto">
          <a:xfrm>
            <a:off x="6357950" y="1928802"/>
            <a:ext cx="319088" cy="642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</a:t>
            </a:r>
            <a:endParaRPr lang="ru-RU" sz="3600" kern="10" spc="0" dirty="0">
              <a:ln w="19050">
                <a:solidFill>
                  <a:srgbClr val="002060"/>
                </a:solidFill>
                <a:round/>
                <a:headEnd/>
                <a:tailEnd/>
              </a:ln>
              <a:solidFill>
                <a:srgbClr val="00B0F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3" name="WordArt 6"/>
          <p:cNvSpPr>
            <a:spLocks noChangeArrowheads="1" noChangeShapeType="1" noTextEdit="1"/>
          </p:cNvSpPr>
          <p:nvPr/>
        </p:nvSpPr>
        <p:spPr bwMode="auto">
          <a:xfrm>
            <a:off x="2643174" y="2357430"/>
            <a:ext cx="285752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00206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0</a:t>
            </a:r>
            <a:endParaRPr lang="ru-RU" sz="3600" kern="10" spc="0" dirty="0">
              <a:ln w="19050">
                <a:solidFill>
                  <a:srgbClr val="00206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4" name="WordArt 6"/>
          <p:cNvSpPr>
            <a:spLocks noChangeArrowheads="1" noChangeShapeType="1" noTextEdit="1"/>
          </p:cNvSpPr>
          <p:nvPr/>
        </p:nvSpPr>
        <p:spPr bwMode="auto">
          <a:xfrm>
            <a:off x="6143636" y="214290"/>
            <a:ext cx="285752" cy="4286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00206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0</a:t>
            </a:r>
            <a:endParaRPr lang="ru-RU" sz="3600" kern="10" spc="0" dirty="0">
              <a:ln w="19050">
                <a:solidFill>
                  <a:srgbClr val="00206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5" name="WordArt 4"/>
          <p:cNvSpPr>
            <a:spLocks noChangeArrowheads="1" noChangeShapeType="1" noTextEdit="1"/>
          </p:cNvSpPr>
          <p:nvPr/>
        </p:nvSpPr>
        <p:spPr bwMode="auto">
          <a:xfrm>
            <a:off x="4857752" y="285728"/>
            <a:ext cx="428628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40</a:t>
            </a:r>
            <a:endParaRPr lang="ru-RU" sz="3600" kern="10" spc="0" dirty="0">
              <a:ln w="19050">
                <a:solidFill>
                  <a:srgbClr val="00206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6" name="WordArt 5"/>
          <p:cNvSpPr>
            <a:spLocks noChangeArrowheads="1" noChangeShapeType="1" noTextEdit="1"/>
          </p:cNvSpPr>
          <p:nvPr/>
        </p:nvSpPr>
        <p:spPr bwMode="auto">
          <a:xfrm>
            <a:off x="5000628" y="1500174"/>
            <a:ext cx="357190" cy="5715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20</a:t>
            </a:r>
            <a:endParaRPr lang="ru-RU" sz="3600" kern="10" spc="0" dirty="0">
              <a:ln w="19050">
                <a:solidFill>
                  <a:srgbClr val="002060"/>
                </a:solidFill>
                <a:round/>
                <a:headEnd/>
                <a:tailEnd/>
              </a:ln>
              <a:solidFill>
                <a:srgbClr val="00B0F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14282" y="3214686"/>
            <a:ext cx="8501122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Моделирование атомов по алгоритму пользуясь ПСХЭ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1.Пишим символ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элемента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. 2. Относительную атомную массу. 3.Поряковый номер.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Calibri" pitchFamily="34" charset="0"/>
              </a:rPr>
              <a:t>4. Чертим атомные   энергетические уровни  соответствующие  номеру периоду.            5. Под  энергетическими уровнями пишем число электронов.                                                      6. На внешнем энергетическом уровне число электронов равно номеру группы.                                                 7. С право в верху от символа элемента пишем степень окисления атома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ru-RU" dirty="0" smtClean="0">
                <a:latin typeface="Calibri" pitchFamily="34" charset="0"/>
              </a:rPr>
              <a:t> ноль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Calibri" pitchFamily="34" charset="0"/>
              </a:rPr>
              <a:t>( </a:t>
            </a:r>
            <a:r>
              <a:rPr lang="ru-RU" sz="2400" dirty="0" smtClean="0">
                <a:latin typeface="Calibri" pitchFamily="34" charset="0"/>
              </a:rPr>
              <a:t>0</a:t>
            </a:r>
            <a:r>
              <a:rPr lang="ru-RU" dirty="0" smtClean="0">
                <a:latin typeface="Calibri" pitchFamily="34" charset="0"/>
              </a:rPr>
              <a:t> ),  так как число порядкового  номера равна числу электронов.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/>
      <p:bldP spid="1031" grpId="0"/>
      <p:bldP spid="13" grpId="0"/>
      <p:bldP spid="14" grpId="0"/>
      <p:bldP spid="15" grpId="0"/>
      <p:bldP spid="16" grpId="0"/>
      <p:bldP spid="17" grpId="0"/>
      <p:bldP spid="21" grpId="0"/>
      <p:bldP spid="22" grpId="0"/>
      <p:bldP spid="24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"/>
          <p:cNvSpPr>
            <a:spLocks noGrp="1" noChangeArrowheads="1" noChangeShapeType="1" noTextEdit="1"/>
          </p:cNvSpPr>
          <p:nvPr>
            <p:ph idx="1"/>
          </p:nvPr>
        </p:nvSpPr>
        <p:spPr bwMode="auto">
          <a:xfrm>
            <a:off x="1500166" y="714356"/>
            <a:ext cx="285752" cy="1071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4190"/>
              </a:avLst>
            </a:prstTxWarp>
          </a:bodyPr>
          <a:lstStyle/>
          <a:p>
            <a:pPr algn="ctr" rtl="0">
              <a:buNone/>
            </a:pPr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C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WordArt 3"/>
          <p:cNvSpPr txBox="1">
            <a:spLocks noChangeArrowheads="1" noChangeShapeType="1" noTextEdit="1"/>
          </p:cNvSpPr>
          <p:nvPr/>
        </p:nvSpPr>
        <p:spPr bwMode="auto">
          <a:xfrm>
            <a:off x="1928794" y="857232"/>
            <a:ext cx="285752" cy="1000132"/>
          </a:xfrm>
          <a:prstGeom prst="rect">
            <a:avLst/>
          </a:prstGeom>
        </p:spPr>
        <p:txBody>
          <a:bodyPr vert="horz" wrap="none" lIns="91440" tIns="45720" rIns="91440" bIns="45720" numCol="1" rtlCol="0" fromWordArt="1">
            <a:prstTxWarp prst="textPlain">
              <a:avLst>
                <a:gd name="adj" fmla="val 54190"/>
              </a:avLst>
            </a:prstTxWarp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0" i="0" u="none" strike="noStrike" kern="10" cap="none" spc="0" normalizeH="0" baseline="0" noProof="0" dirty="0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)</a:t>
            </a:r>
            <a:endParaRPr kumimoji="0" lang="ru-RU" sz="3600" b="0" i="0" u="none" strike="noStrike" kern="10" cap="none" spc="0" normalizeH="0" baseline="0" noProof="0" dirty="0">
              <a:ln w="9525">
                <a:noFill/>
                <a:round/>
                <a:headEnd/>
                <a:tailEnd/>
              </a:ln>
              <a:solidFill>
                <a:srgbClr val="C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7" name="WordArt 3"/>
          <p:cNvSpPr txBox="1">
            <a:spLocks noChangeArrowheads="1" noChangeShapeType="1" noTextEdit="1"/>
          </p:cNvSpPr>
          <p:nvPr/>
        </p:nvSpPr>
        <p:spPr bwMode="auto">
          <a:xfrm>
            <a:off x="7500958" y="1000108"/>
            <a:ext cx="285752" cy="1185857"/>
          </a:xfrm>
          <a:prstGeom prst="rect">
            <a:avLst/>
          </a:prstGeom>
        </p:spPr>
        <p:txBody>
          <a:bodyPr vert="horz" wrap="none" lIns="91440" tIns="45720" rIns="91440" bIns="45720" numCol="1" rtlCol="0" fromWordArt="1">
            <a:prstTxWarp prst="textPlain">
              <a:avLst>
                <a:gd name="adj" fmla="val 54190"/>
              </a:avLst>
            </a:prstTxWarp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0" i="0" u="none" strike="noStrike" kern="10" cap="none" spc="0" normalizeH="0" baseline="0" noProof="0" dirty="0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)</a:t>
            </a:r>
            <a:endParaRPr kumimoji="0" lang="ru-RU" sz="3600" b="0" i="0" u="none" strike="noStrike" kern="10" cap="none" spc="0" normalizeH="0" baseline="0" noProof="0" dirty="0">
              <a:ln w="9525">
                <a:noFill/>
                <a:round/>
                <a:headEnd/>
                <a:tailEnd/>
              </a:ln>
              <a:solidFill>
                <a:srgbClr val="C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8" name="WordArt 3"/>
          <p:cNvSpPr txBox="1">
            <a:spLocks noChangeArrowheads="1" noChangeShapeType="1" noTextEdit="1"/>
          </p:cNvSpPr>
          <p:nvPr/>
        </p:nvSpPr>
        <p:spPr bwMode="auto">
          <a:xfrm>
            <a:off x="1214414" y="785794"/>
            <a:ext cx="214314" cy="1042981"/>
          </a:xfrm>
          <a:prstGeom prst="rect">
            <a:avLst/>
          </a:prstGeom>
        </p:spPr>
        <p:txBody>
          <a:bodyPr vert="horz" wrap="none" lIns="91440" tIns="45720" rIns="91440" bIns="45720" numCol="1" rtlCol="0" fromWordArt="1">
            <a:prstTxWarp prst="textPlain">
              <a:avLst>
                <a:gd name="adj" fmla="val 54190"/>
              </a:avLst>
            </a:prstTxWarp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0" i="0" u="none" strike="noStrike" kern="10" cap="none" spc="0" normalizeH="0" baseline="0" noProof="0" dirty="0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)</a:t>
            </a:r>
            <a:endParaRPr kumimoji="0" lang="ru-RU" sz="3600" b="0" i="0" u="none" strike="noStrike" kern="10" cap="none" spc="0" normalizeH="0" baseline="0" noProof="0" dirty="0">
              <a:ln w="9525">
                <a:noFill/>
                <a:round/>
                <a:headEnd/>
                <a:tailEnd/>
              </a:ln>
              <a:solidFill>
                <a:srgbClr val="C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9" name="WordArt 3"/>
          <p:cNvSpPr txBox="1">
            <a:spLocks noChangeArrowheads="1" noChangeShapeType="1" noTextEdit="1"/>
          </p:cNvSpPr>
          <p:nvPr/>
        </p:nvSpPr>
        <p:spPr bwMode="auto">
          <a:xfrm>
            <a:off x="8001024" y="1000108"/>
            <a:ext cx="357190" cy="1114419"/>
          </a:xfrm>
          <a:prstGeom prst="rect">
            <a:avLst/>
          </a:prstGeom>
        </p:spPr>
        <p:txBody>
          <a:bodyPr vert="horz" wrap="none" lIns="91440" tIns="45720" rIns="91440" bIns="45720" numCol="1" rtlCol="0" fromWordArt="1">
            <a:prstTxWarp prst="textPlain">
              <a:avLst>
                <a:gd name="adj" fmla="val 54190"/>
              </a:avLst>
            </a:prstTxWarp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0" i="0" u="none" strike="noStrike" kern="10" cap="none" spc="0" normalizeH="0" baseline="0" noProof="0" dirty="0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)</a:t>
            </a:r>
            <a:endParaRPr kumimoji="0" lang="ru-RU" sz="3600" b="0" i="0" u="none" strike="noStrike" kern="10" cap="none" spc="0" normalizeH="0" baseline="0" noProof="0" dirty="0">
              <a:ln w="9525">
                <a:noFill/>
                <a:round/>
                <a:headEnd/>
                <a:tailEnd/>
              </a:ln>
              <a:solidFill>
                <a:srgbClr val="C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10" name="WordArt 3"/>
          <p:cNvSpPr txBox="1">
            <a:spLocks noChangeArrowheads="1" noChangeShapeType="1" noTextEdit="1"/>
          </p:cNvSpPr>
          <p:nvPr/>
        </p:nvSpPr>
        <p:spPr bwMode="auto">
          <a:xfrm>
            <a:off x="8429652" y="857232"/>
            <a:ext cx="428628" cy="1328733"/>
          </a:xfrm>
          <a:prstGeom prst="rect">
            <a:avLst/>
          </a:prstGeom>
        </p:spPr>
        <p:txBody>
          <a:bodyPr vert="horz" wrap="none" lIns="91440" tIns="45720" rIns="91440" bIns="45720" numCol="1" rtlCol="0" fromWordArt="1">
            <a:prstTxWarp prst="textPlain">
              <a:avLst>
                <a:gd name="adj" fmla="val 54190"/>
              </a:avLst>
            </a:prstTxWarp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0" i="0" u="none" strike="noStrike" kern="10" cap="none" spc="0" normalizeH="0" baseline="0" noProof="0" dirty="0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)</a:t>
            </a:r>
            <a:endParaRPr kumimoji="0" lang="ru-RU" sz="3600" b="0" i="0" u="none" strike="noStrike" kern="10" cap="none" spc="0" normalizeH="0" baseline="0" noProof="0" dirty="0">
              <a:ln w="9525">
                <a:noFill/>
                <a:round/>
                <a:headEnd/>
                <a:tailEnd/>
              </a:ln>
              <a:solidFill>
                <a:srgbClr val="C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13" name="WordArt 3"/>
          <p:cNvSpPr txBox="1">
            <a:spLocks noChangeArrowheads="1" noChangeShapeType="1" noTextEdit="1"/>
          </p:cNvSpPr>
          <p:nvPr/>
        </p:nvSpPr>
        <p:spPr bwMode="auto">
          <a:xfrm>
            <a:off x="1285852" y="4429132"/>
            <a:ext cx="357190" cy="1285884"/>
          </a:xfrm>
          <a:prstGeom prst="rect">
            <a:avLst/>
          </a:prstGeom>
        </p:spPr>
        <p:txBody>
          <a:bodyPr vert="horz" wrap="none" lIns="91440" tIns="45720" rIns="91440" bIns="45720" numCol="1" rtlCol="0" fromWordArt="1">
            <a:prstTxWarp prst="textPlain">
              <a:avLst>
                <a:gd name="adj" fmla="val 54190"/>
              </a:avLst>
            </a:prstTxWarp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0" i="0" u="none" strike="noStrike" kern="10" cap="none" spc="0" normalizeH="0" baseline="0" noProof="0" dirty="0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)</a:t>
            </a:r>
            <a:endParaRPr kumimoji="0" lang="ru-RU" sz="3600" b="0" i="0" u="none" strike="noStrike" kern="10" cap="none" spc="0" normalizeH="0" baseline="0" noProof="0" dirty="0">
              <a:ln w="9525">
                <a:noFill/>
                <a:round/>
                <a:headEnd/>
                <a:tailEnd/>
              </a:ln>
              <a:solidFill>
                <a:srgbClr val="C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14" name="WordArt 3"/>
          <p:cNvSpPr txBox="1">
            <a:spLocks noChangeArrowheads="1" noChangeShapeType="1" noTextEdit="1"/>
          </p:cNvSpPr>
          <p:nvPr/>
        </p:nvSpPr>
        <p:spPr bwMode="auto">
          <a:xfrm>
            <a:off x="1714480" y="4429132"/>
            <a:ext cx="357190" cy="1285884"/>
          </a:xfrm>
          <a:prstGeom prst="rect">
            <a:avLst/>
          </a:prstGeom>
        </p:spPr>
        <p:txBody>
          <a:bodyPr vert="horz" wrap="none" lIns="91440" tIns="45720" rIns="91440" bIns="45720" numCol="1" rtlCol="0" fromWordArt="1">
            <a:prstTxWarp prst="textPlain">
              <a:avLst>
                <a:gd name="adj" fmla="val 54190"/>
              </a:avLst>
            </a:prstTxWarp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0" i="0" u="none" strike="noStrike" kern="10" cap="none" spc="0" normalizeH="0" baseline="0" noProof="0" dirty="0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)</a:t>
            </a:r>
            <a:endParaRPr kumimoji="0" lang="ru-RU" sz="3600" b="0" i="0" u="none" strike="noStrike" kern="10" cap="none" spc="0" normalizeH="0" baseline="0" noProof="0" dirty="0">
              <a:ln w="9525">
                <a:noFill/>
                <a:round/>
                <a:headEnd/>
                <a:tailEnd/>
              </a:ln>
              <a:solidFill>
                <a:srgbClr val="C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15" name="WordArt 3"/>
          <p:cNvSpPr txBox="1">
            <a:spLocks noChangeArrowheads="1" noChangeShapeType="1" noTextEdit="1"/>
          </p:cNvSpPr>
          <p:nvPr/>
        </p:nvSpPr>
        <p:spPr bwMode="auto">
          <a:xfrm>
            <a:off x="6929454" y="4214818"/>
            <a:ext cx="500066" cy="1400171"/>
          </a:xfrm>
          <a:prstGeom prst="rect">
            <a:avLst/>
          </a:prstGeom>
        </p:spPr>
        <p:txBody>
          <a:bodyPr vert="horz" wrap="none" lIns="91440" tIns="45720" rIns="91440" bIns="45720" numCol="1" rtlCol="0" fromWordArt="1">
            <a:prstTxWarp prst="textPlain">
              <a:avLst>
                <a:gd name="adj" fmla="val 54190"/>
              </a:avLst>
            </a:prstTxWarp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0" i="0" u="none" strike="noStrike" kern="10" cap="none" spc="0" normalizeH="0" baseline="0" noProof="0" dirty="0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)</a:t>
            </a:r>
            <a:endParaRPr kumimoji="0" lang="ru-RU" sz="3600" b="0" i="0" u="none" strike="noStrike" kern="10" cap="none" spc="0" normalizeH="0" baseline="0" noProof="0" dirty="0">
              <a:ln w="9525">
                <a:noFill/>
                <a:round/>
                <a:headEnd/>
                <a:tailEnd/>
              </a:ln>
              <a:solidFill>
                <a:srgbClr val="C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16" name="WordArt 3"/>
          <p:cNvSpPr txBox="1">
            <a:spLocks noChangeArrowheads="1" noChangeShapeType="1" noTextEdit="1"/>
          </p:cNvSpPr>
          <p:nvPr/>
        </p:nvSpPr>
        <p:spPr bwMode="auto">
          <a:xfrm>
            <a:off x="7500958" y="4143380"/>
            <a:ext cx="642942" cy="1571636"/>
          </a:xfrm>
          <a:prstGeom prst="rect">
            <a:avLst/>
          </a:prstGeom>
        </p:spPr>
        <p:txBody>
          <a:bodyPr vert="horz" wrap="none" lIns="91440" tIns="45720" rIns="91440" bIns="45720" numCol="1" rtlCol="0" fromWordArt="1">
            <a:prstTxWarp prst="textPlain">
              <a:avLst>
                <a:gd name="adj" fmla="val 54190"/>
              </a:avLst>
            </a:prstTxWarp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0" i="0" u="none" strike="noStrike" kern="10" cap="none" spc="0" normalizeH="0" baseline="0" noProof="0" dirty="0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)</a:t>
            </a:r>
            <a:endParaRPr kumimoji="0" lang="ru-RU" sz="3600" b="0" i="0" u="none" strike="noStrike" kern="10" cap="none" spc="0" normalizeH="0" baseline="0" noProof="0" dirty="0">
              <a:ln w="9525">
                <a:noFill/>
                <a:round/>
                <a:headEnd/>
                <a:tailEnd/>
              </a:ln>
              <a:solidFill>
                <a:srgbClr val="C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17" name="WordArt 3"/>
          <p:cNvSpPr txBox="1">
            <a:spLocks noChangeArrowheads="1" noChangeShapeType="1" noTextEdit="1"/>
          </p:cNvSpPr>
          <p:nvPr/>
        </p:nvSpPr>
        <p:spPr bwMode="auto">
          <a:xfrm>
            <a:off x="8143900" y="4143380"/>
            <a:ext cx="500066" cy="1400171"/>
          </a:xfrm>
          <a:prstGeom prst="rect">
            <a:avLst/>
          </a:prstGeom>
        </p:spPr>
        <p:txBody>
          <a:bodyPr vert="horz" wrap="none" lIns="91440" tIns="45720" rIns="91440" bIns="45720" numCol="1" rtlCol="0" fromWordArt="1">
            <a:prstTxWarp prst="textPlain">
              <a:avLst>
                <a:gd name="adj" fmla="val 54190"/>
              </a:avLst>
            </a:prstTxWarp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0" i="0" u="none" strike="noStrike" kern="10" cap="none" spc="0" normalizeH="0" baseline="0" noProof="0" dirty="0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)</a:t>
            </a:r>
            <a:endParaRPr kumimoji="0" lang="ru-RU" sz="3600" b="0" i="0" u="none" strike="noStrike" kern="10" cap="none" spc="0" normalizeH="0" baseline="0" noProof="0" dirty="0">
              <a:ln w="9525">
                <a:noFill/>
                <a:round/>
                <a:headEnd/>
                <a:tailEnd/>
              </a:ln>
              <a:solidFill>
                <a:srgbClr val="C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18" name="WordArt 3"/>
          <p:cNvSpPr txBox="1">
            <a:spLocks noChangeArrowheads="1" noChangeShapeType="1" noTextEdit="1"/>
          </p:cNvSpPr>
          <p:nvPr/>
        </p:nvSpPr>
        <p:spPr bwMode="auto">
          <a:xfrm>
            <a:off x="2143108" y="4500570"/>
            <a:ext cx="428628" cy="1285884"/>
          </a:xfrm>
          <a:prstGeom prst="rect">
            <a:avLst/>
          </a:prstGeom>
        </p:spPr>
        <p:txBody>
          <a:bodyPr vert="horz" wrap="none" lIns="91440" tIns="45720" rIns="91440" bIns="45720" numCol="1" rtlCol="0" fromWordArt="1">
            <a:prstTxWarp prst="textPlain">
              <a:avLst>
                <a:gd name="adj" fmla="val 54190"/>
              </a:avLst>
            </a:prstTxWarp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0" i="0" u="none" strike="noStrike" kern="10" cap="none" spc="0" normalizeH="0" baseline="0" noProof="0" dirty="0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)</a:t>
            </a:r>
            <a:endParaRPr kumimoji="0" lang="ru-RU" sz="3600" b="0" i="0" u="none" strike="noStrike" kern="10" cap="none" spc="0" normalizeH="0" baseline="0" noProof="0" dirty="0">
              <a:ln w="9525">
                <a:noFill/>
                <a:round/>
                <a:headEnd/>
                <a:tailEnd/>
              </a:ln>
              <a:solidFill>
                <a:srgbClr val="C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642910" y="4357694"/>
            <a:ext cx="642942" cy="1071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19050">
                  <a:solidFill>
                    <a:srgbClr val="00B0F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</a:t>
            </a:r>
            <a:endParaRPr lang="ru-RU" sz="3600" kern="10" spc="0" dirty="0">
              <a:ln w="19050">
                <a:solidFill>
                  <a:srgbClr val="00B0F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1000100" y="5857892"/>
            <a:ext cx="357190" cy="5000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214282" y="3786190"/>
            <a:ext cx="500066" cy="78581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32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214282" y="5286388"/>
            <a:ext cx="428628" cy="7858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16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6858016" y="5715016"/>
            <a:ext cx="357190" cy="7143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4" name="WordArt 3"/>
          <p:cNvSpPr>
            <a:spLocks noChangeArrowheads="1" noChangeShapeType="1" noTextEdit="1"/>
          </p:cNvSpPr>
          <p:nvPr/>
        </p:nvSpPr>
        <p:spPr bwMode="auto">
          <a:xfrm>
            <a:off x="1000100" y="1928802"/>
            <a:ext cx="214314" cy="5715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6715140" y="4000504"/>
            <a:ext cx="500066" cy="5000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2-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6" name="WordArt 3"/>
          <p:cNvSpPr>
            <a:spLocks noChangeArrowheads="1" noChangeShapeType="1" noTextEdit="1"/>
          </p:cNvSpPr>
          <p:nvPr/>
        </p:nvSpPr>
        <p:spPr bwMode="auto">
          <a:xfrm>
            <a:off x="6215074" y="2000240"/>
            <a:ext cx="285752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12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7" name="WordArt 3"/>
          <p:cNvSpPr>
            <a:spLocks noChangeArrowheads="1" noChangeShapeType="1" noTextEdit="1"/>
          </p:cNvSpPr>
          <p:nvPr/>
        </p:nvSpPr>
        <p:spPr bwMode="auto">
          <a:xfrm>
            <a:off x="2143108" y="5786454"/>
            <a:ext cx="285752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6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8" name="WordArt 3"/>
          <p:cNvSpPr>
            <a:spLocks noChangeArrowheads="1" noChangeShapeType="1" noTextEdit="1"/>
          </p:cNvSpPr>
          <p:nvPr/>
        </p:nvSpPr>
        <p:spPr bwMode="auto">
          <a:xfrm>
            <a:off x="1643042" y="5786454"/>
            <a:ext cx="285752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8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30" name="WordArt 3"/>
          <p:cNvSpPr>
            <a:spLocks noChangeArrowheads="1" noChangeShapeType="1" noTextEdit="1"/>
          </p:cNvSpPr>
          <p:nvPr/>
        </p:nvSpPr>
        <p:spPr bwMode="auto">
          <a:xfrm>
            <a:off x="8143900" y="5572140"/>
            <a:ext cx="500066" cy="92869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8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31" name="WordArt 3"/>
          <p:cNvSpPr>
            <a:spLocks noChangeArrowheads="1" noChangeShapeType="1" noTextEdit="1"/>
          </p:cNvSpPr>
          <p:nvPr/>
        </p:nvSpPr>
        <p:spPr bwMode="auto">
          <a:xfrm>
            <a:off x="7572396" y="5786454"/>
            <a:ext cx="285752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8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32" name="WordArt 2"/>
          <p:cNvSpPr>
            <a:spLocks noChangeArrowheads="1" noChangeShapeType="1" noTextEdit="1"/>
          </p:cNvSpPr>
          <p:nvPr/>
        </p:nvSpPr>
        <p:spPr bwMode="auto">
          <a:xfrm>
            <a:off x="6215074" y="4572008"/>
            <a:ext cx="642942" cy="10715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19050">
                  <a:solidFill>
                    <a:srgbClr val="00B0F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</a:t>
            </a:r>
            <a:endParaRPr lang="ru-RU" sz="3600" kern="10" spc="0" dirty="0">
              <a:ln w="19050">
                <a:solidFill>
                  <a:srgbClr val="00B0F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33" name="WordArt 3"/>
          <p:cNvSpPr>
            <a:spLocks noChangeArrowheads="1" noChangeShapeType="1" noTextEdit="1"/>
          </p:cNvSpPr>
          <p:nvPr/>
        </p:nvSpPr>
        <p:spPr bwMode="auto">
          <a:xfrm>
            <a:off x="214282" y="1500174"/>
            <a:ext cx="357190" cy="5715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12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34" name="WordArt 3"/>
          <p:cNvSpPr>
            <a:spLocks noChangeArrowheads="1" noChangeShapeType="1" noTextEdit="1"/>
          </p:cNvSpPr>
          <p:nvPr/>
        </p:nvSpPr>
        <p:spPr bwMode="auto">
          <a:xfrm>
            <a:off x="7358082" y="2214554"/>
            <a:ext cx="357190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35" name="WordArt 3"/>
          <p:cNvSpPr>
            <a:spLocks noChangeArrowheads="1" noChangeShapeType="1" noTextEdit="1"/>
          </p:cNvSpPr>
          <p:nvPr/>
        </p:nvSpPr>
        <p:spPr bwMode="auto">
          <a:xfrm>
            <a:off x="5715008" y="5572140"/>
            <a:ext cx="542932" cy="68580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16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36" name="WordArt 3"/>
          <p:cNvSpPr>
            <a:spLocks noChangeArrowheads="1" noChangeShapeType="1" noTextEdit="1"/>
          </p:cNvSpPr>
          <p:nvPr/>
        </p:nvSpPr>
        <p:spPr bwMode="auto">
          <a:xfrm>
            <a:off x="5643570" y="4000504"/>
            <a:ext cx="500066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32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37" name="WordArt 3"/>
          <p:cNvSpPr>
            <a:spLocks noChangeArrowheads="1" noChangeShapeType="1" noTextEdit="1"/>
          </p:cNvSpPr>
          <p:nvPr/>
        </p:nvSpPr>
        <p:spPr bwMode="auto">
          <a:xfrm>
            <a:off x="1071538" y="3643314"/>
            <a:ext cx="285752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0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38" name="WordArt 3"/>
          <p:cNvSpPr>
            <a:spLocks noChangeArrowheads="1" noChangeShapeType="1" noTextEdit="1"/>
          </p:cNvSpPr>
          <p:nvPr/>
        </p:nvSpPr>
        <p:spPr bwMode="auto">
          <a:xfrm>
            <a:off x="3500430" y="4500570"/>
            <a:ext cx="428628" cy="15716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2428860" y="1142984"/>
            <a:ext cx="714380" cy="21431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-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40" name="WordArt 7"/>
          <p:cNvSpPr>
            <a:spLocks noChangeArrowheads="1" noChangeShapeType="1" noTextEdit="1"/>
          </p:cNvSpPr>
          <p:nvPr/>
        </p:nvSpPr>
        <p:spPr bwMode="auto">
          <a:xfrm>
            <a:off x="2571736" y="5000636"/>
            <a:ext cx="714380" cy="5715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+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41" name="WordArt 7"/>
          <p:cNvSpPr>
            <a:spLocks noChangeArrowheads="1" noChangeShapeType="1" noTextEdit="1"/>
          </p:cNvSpPr>
          <p:nvPr/>
        </p:nvSpPr>
        <p:spPr bwMode="auto">
          <a:xfrm>
            <a:off x="4000496" y="4714884"/>
            <a:ext cx="776294" cy="21431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-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42" name="WordArt 7"/>
          <p:cNvSpPr>
            <a:spLocks noChangeArrowheads="1" noChangeShapeType="1" noTextEdit="1"/>
          </p:cNvSpPr>
          <p:nvPr/>
        </p:nvSpPr>
        <p:spPr bwMode="auto">
          <a:xfrm>
            <a:off x="4929190" y="5000636"/>
            <a:ext cx="714380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=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4071934" y="5072074"/>
            <a:ext cx="571504" cy="7858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е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057" name="WordArt 9"/>
          <p:cNvSpPr>
            <a:spLocks noChangeArrowheads="1" noChangeShapeType="1" noTextEdit="1"/>
          </p:cNvSpPr>
          <p:nvPr/>
        </p:nvSpPr>
        <p:spPr bwMode="auto">
          <a:xfrm>
            <a:off x="571472" y="857232"/>
            <a:ext cx="633413" cy="8572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19050">
                  <a:solidFill>
                    <a:srgbClr val="00B0F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Mg</a:t>
            </a:r>
            <a:endParaRPr lang="ru-RU" sz="3600" kern="10" spc="0" dirty="0">
              <a:ln w="19050">
                <a:solidFill>
                  <a:srgbClr val="00B0F0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45" name="WordArt 3"/>
          <p:cNvSpPr>
            <a:spLocks noChangeArrowheads="1" noChangeShapeType="1" noTextEdit="1"/>
          </p:cNvSpPr>
          <p:nvPr/>
        </p:nvSpPr>
        <p:spPr bwMode="auto">
          <a:xfrm>
            <a:off x="0" y="500042"/>
            <a:ext cx="500066" cy="5715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24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46" name="WordArt 3"/>
          <p:cNvSpPr>
            <a:spLocks noChangeArrowheads="1" noChangeShapeType="1" noTextEdit="1"/>
          </p:cNvSpPr>
          <p:nvPr/>
        </p:nvSpPr>
        <p:spPr bwMode="auto">
          <a:xfrm>
            <a:off x="1428728" y="1928802"/>
            <a:ext cx="214314" cy="5715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8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47" name="WordArt 3"/>
          <p:cNvSpPr>
            <a:spLocks noChangeArrowheads="1" noChangeShapeType="1" noTextEdit="1"/>
          </p:cNvSpPr>
          <p:nvPr/>
        </p:nvSpPr>
        <p:spPr bwMode="auto">
          <a:xfrm>
            <a:off x="2000232" y="1928802"/>
            <a:ext cx="214314" cy="5715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48" name="WordArt 9"/>
          <p:cNvSpPr>
            <a:spLocks noChangeArrowheads="1" noChangeShapeType="1" noTextEdit="1"/>
          </p:cNvSpPr>
          <p:nvPr/>
        </p:nvSpPr>
        <p:spPr bwMode="auto">
          <a:xfrm>
            <a:off x="6643702" y="1357298"/>
            <a:ext cx="633413" cy="8572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19050">
                  <a:solidFill>
                    <a:srgbClr val="00B0F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Mg</a:t>
            </a:r>
            <a:endParaRPr lang="ru-RU" sz="3600" kern="10" spc="0" dirty="0">
              <a:ln w="19050">
                <a:solidFill>
                  <a:srgbClr val="00B0F0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49" name="WordArt 3"/>
          <p:cNvSpPr>
            <a:spLocks noChangeArrowheads="1" noChangeShapeType="1" noTextEdit="1"/>
          </p:cNvSpPr>
          <p:nvPr/>
        </p:nvSpPr>
        <p:spPr bwMode="auto">
          <a:xfrm>
            <a:off x="7929586" y="2214554"/>
            <a:ext cx="276228" cy="6524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8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50" name="WordArt 3"/>
          <p:cNvSpPr>
            <a:spLocks noChangeArrowheads="1" noChangeShapeType="1" noTextEdit="1"/>
          </p:cNvSpPr>
          <p:nvPr/>
        </p:nvSpPr>
        <p:spPr bwMode="auto">
          <a:xfrm>
            <a:off x="8429652" y="2214554"/>
            <a:ext cx="428628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0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51" name="WordArt 3"/>
          <p:cNvSpPr>
            <a:spLocks noChangeArrowheads="1" noChangeShapeType="1" noTextEdit="1"/>
          </p:cNvSpPr>
          <p:nvPr/>
        </p:nvSpPr>
        <p:spPr bwMode="auto">
          <a:xfrm>
            <a:off x="6215074" y="785794"/>
            <a:ext cx="357190" cy="5000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24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52" name="WordArt 3"/>
          <p:cNvSpPr>
            <a:spLocks noChangeArrowheads="1" noChangeShapeType="1" noTextEdit="1"/>
          </p:cNvSpPr>
          <p:nvPr/>
        </p:nvSpPr>
        <p:spPr bwMode="auto">
          <a:xfrm>
            <a:off x="3286116" y="571480"/>
            <a:ext cx="428628" cy="15716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53" name="WordArt 8"/>
          <p:cNvSpPr>
            <a:spLocks noChangeArrowheads="1" noChangeShapeType="1" noTextEdit="1"/>
          </p:cNvSpPr>
          <p:nvPr/>
        </p:nvSpPr>
        <p:spPr bwMode="auto">
          <a:xfrm>
            <a:off x="4071934" y="1357298"/>
            <a:ext cx="571504" cy="7858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е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54" name="WordArt 7"/>
          <p:cNvSpPr>
            <a:spLocks noChangeArrowheads="1" noChangeShapeType="1" noTextEdit="1"/>
          </p:cNvSpPr>
          <p:nvPr/>
        </p:nvSpPr>
        <p:spPr bwMode="auto">
          <a:xfrm>
            <a:off x="3929058" y="1000108"/>
            <a:ext cx="776294" cy="21431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-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56" name="WordArt 7"/>
          <p:cNvSpPr>
            <a:spLocks noChangeArrowheads="1" noChangeShapeType="1" noTextEdit="1"/>
          </p:cNvSpPr>
          <p:nvPr/>
        </p:nvSpPr>
        <p:spPr bwMode="auto">
          <a:xfrm>
            <a:off x="5143504" y="1428736"/>
            <a:ext cx="714380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=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058" name="WordArt 10"/>
          <p:cNvSpPr>
            <a:spLocks noChangeArrowheads="1" noChangeShapeType="1" noTextEdit="1"/>
          </p:cNvSpPr>
          <p:nvPr/>
        </p:nvSpPr>
        <p:spPr bwMode="auto">
          <a:xfrm>
            <a:off x="357158" y="3000372"/>
            <a:ext cx="1928826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атом</a:t>
            </a:r>
            <a:endParaRPr lang="ru-RU" sz="3600" b="1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58" name="WordArt 3"/>
          <p:cNvSpPr>
            <a:spLocks noChangeArrowheads="1" noChangeShapeType="1" noTextEdit="1"/>
          </p:cNvSpPr>
          <p:nvPr/>
        </p:nvSpPr>
        <p:spPr bwMode="auto">
          <a:xfrm>
            <a:off x="1000100" y="285728"/>
            <a:ext cx="285752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0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59" name="WordArt 3"/>
          <p:cNvSpPr>
            <a:spLocks noChangeArrowheads="1" noChangeShapeType="1" noTextEdit="1"/>
          </p:cNvSpPr>
          <p:nvPr/>
        </p:nvSpPr>
        <p:spPr bwMode="auto">
          <a:xfrm>
            <a:off x="7143768" y="785794"/>
            <a:ext cx="642942" cy="5000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2+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059" name="WordArt 11"/>
          <p:cNvSpPr>
            <a:spLocks noChangeArrowheads="1" noChangeShapeType="1" noTextEdit="1"/>
          </p:cNvSpPr>
          <p:nvPr/>
        </p:nvSpPr>
        <p:spPr bwMode="auto">
          <a:xfrm>
            <a:off x="6429388" y="3143248"/>
            <a:ext cx="2357454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ион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3" name="WordArt 2"/>
          <p:cNvSpPr>
            <a:spLocks noChangeArrowheads="1" noChangeShapeType="1" noTextEdit="1"/>
          </p:cNvSpPr>
          <p:nvPr/>
        </p:nvSpPr>
        <p:spPr bwMode="auto">
          <a:xfrm>
            <a:off x="8072462" y="5643578"/>
            <a:ext cx="571504" cy="7143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6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8429652" y="2285992"/>
            <a:ext cx="35719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13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3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4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4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4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4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4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4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1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0" dur="4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4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1" dur="1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2" dur="4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4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8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2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2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9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9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7" dur="1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8" dur="4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4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2050" grpId="0"/>
      <p:bldP spid="2051" grpId="0"/>
      <p:bldP spid="2052" grpId="0"/>
      <p:bldP spid="2053" grpId="0"/>
      <p:bldP spid="2054" grpId="0"/>
      <p:bldP spid="24" grpId="0"/>
      <p:bldP spid="25" grpId="0"/>
      <p:bldP spid="27" grpId="0"/>
      <p:bldP spid="28" grpId="0"/>
      <p:bldP spid="30" grpId="0"/>
      <p:bldP spid="31" grpId="0"/>
      <p:bldP spid="32" grpId="0"/>
      <p:bldP spid="33" grpId="0"/>
      <p:bldP spid="35" grpId="0"/>
      <p:bldP spid="36" grpId="0"/>
      <p:bldP spid="38" grpId="0"/>
      <p:bldP spid="2055" grpId="0"/>
      <p:bldP spid="40" grpId="0"/>
      <p:bldP spid="41" grpId="0"/>
      <p:bldP spid="42" grpId="0"/>
      <p:bldP spid="2056" grpId="0"/>
      <p:bldP spid="2057" grpId="0"/>
      <p:bldP spid="46" grpId="0"/>
      <p:bldP spid="47" grpId="0"/>
      <p:bldP spid="50" grpId="0"/>
      <p:bldP spid="52" grpId="0"/>
      <p:bldP spid="53" grpId="0"/>
      <p:bldP spid="2058" grpId="0"/>
      <p:bldP spid="58" grpId="0"/>
      <p:bldP spid="59" grpId="0"/>
      <p:bldP spid="3" grpId="0"/>
      <p:bldP spid="3" grpId="1"/>
      <p:bldP spid="5" grpId="0"/>
      <p:bldP spid="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142852"/>
            <a:ext cx="7072362" cy="50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Механизм образования ионов</a:t>
            </a:r>
            <a:endParaRPr lang="ru-RU" dirty="0"/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642910" y="1071546"/>
            <a:ext cx="4857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 </a:t>
            </a:r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а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6643702" y="1071546"/>
            <a:ext cx="4857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 </a:t>
            </a:r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а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1714480" y="928670"/>
            <a:ext cx="247650" cy="952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1357290" y="928670"/>
            <a:ext cx="247650" cy="952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30" name="WordArt 6"/>
          <p:cNvSpPr>
            <a:spLocks noChangeArrowheads="1" noChangeShapeType="1" noTextEdit="1"/>
          </p:cNvSpPr>
          <p:nvPr/>
        </p:nvSpPr>
        <p:spPr bwMode="auto">
          <a:xfrm>
            <a:off x="8143900" y="928670"/>
            <a:ext cx="247650" cy="952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31" name="WordArt 7"/>
          <p:cNvSpPr>
            <a:spLocks noChangeArrowheads="1" noChangeShapeType="1" noTextEdit="1"/>
          </p:cNvSpPr>
          <p:nvPr/>
        </p:nvSpPr>
        <p:spPr bwMode="auto">
          <a:xfrm>
            <a:off x="2571736" y="857232"/>
            <a:ext cx="247650" cy="952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32" name="WordArt 8"/>
          <p:cNvSpPr>
            <a:spLocks noChangeArrowheads="1" noChangeShapeType="1" noTextEdit="1"/>
          </p:cNvSpPr>
          <p:nvPr/>
        </p:nvSpPr>
        <p:spPr bwMode="auto">
          <a:xfrm>
            <a:off x="7643834" y="1000108"/>
            <a:ext cx="247650" cy="952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33" name="WordArt 9"/>
          <p:cNvSpPr>
            <a:spLocks noChangeArrowheads="1" noChangeShapeType="1" noTextEdit="1"/>
          </p:cNvSpPr>
          <p:nvPr/>
        </p:nvSpPr>
        <p:spPr bwMode="auto">
          <a:xfrm>
            <a:off x="7215206" y="1000108"/>
            <a:ext cx="247650" cy="952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34" name="WordArt 10"/>
          <p:cNvSpPr>
            <a:spLocks noChangeArrowheads="1" noChangeShapeType="1" noTextEdit="1"/>
          </p:cNvSpPr>
          <p:nvPr/>
        </p:nvSpPr>
        <p:spPr bwMode="auto">
          <a:xfrm>
            <a:off x="642910" y="4000504"/>
            <a:ext cx="323845" cy="7143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035" name="WordArt 11"/>
          <p:cNvSpPr>
            <a:spLocks noChangeArrowheads="1" noChangeShapeType="1" noTextEdit="1"/>
          </p:cNvSpPr>
          <p:nvPr/>
        </p:nvSpPr>
        <p:spPr bwMode="auto">
          <a:xfrm>
            <a:off x="7286644" y="4000504"/>
            <a:ext cx="285752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036" name="WordArt 12"/>
          <p:cNvSpPr>
            <a:spLocks noChangeArrowheads="1" noChangeShapeType="1" noTextEdit="1"/>
          </p:cNvSpPr>
          <p:nvPr/>
        </p:nvSpPr>
        <p:spPr bwMode="auto">
          <a:xfrm>
            <a:off x="6357950" y="5572140"/>
            <a:ext cx="357190" cy="71437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N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037" name="WordArt 13"/>
          <p:cNvSpPr>
            <a:spLocks noChangeArrowheads="1" noChangeShapeType="1" noTextEdit="1"/>
          </p:cNvSpPr>
          <p:nvPr/>
        </p:nvSpPr>
        <p:spPr bwMode="auto">
          <a:xfrm>
            <a:off x="642910" y="5643578"/>
            <a:ext cx="285752" cy="71437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N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6" name="WordArt 2"/>
          <p:cNvSpPr>
            <a:spLocks noChangeArrowheads="1" noChangeShapeType="1" noTextEdit="1"/>
          </p:cNvSpPr>
          <p:nvPr/>
        </p:nvSpPr>
        <p:spPr bwMode="auto">
          <a:xfrm>
            <a:off x="642910" y="2786058"/>
            <a:ext cx="4857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 </a:t>
            </a:r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а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7" name="WordArt 2"/>
          <p:cNvSpPr>
            <a:spLocks noChangeArrowheads="1" noChangeShapeType="1" noTextEdit="1"/>
          </p:cNvSpPr>
          <p:nvPr/>
        </p:nvSpPr>
        <p:spPr bwMode="auto">
          <a:xfrm>
            <a:off x="6357950" y="3000372"/>
            <a:ext cx="4857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</a:t>
            </a:r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а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8" name="WordArt 7"/>
          <p:cNvSpPr>
            <a:spLocks noChangeArrowheads="1" noChangeShapeType="1" noTextEdit="1"/>
          </p:cNvSpPr>
          <p:nvPr/>
        </p:nvSpPr>
        <p:spPr bwMode="auto">
          <a:xfrm>
            <a:off x="2143108" y="857232"/>
            <a:ext cx="247650" cy="952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9" name="WordArt 7"/>
          <p:cNvSpPr>
            <a:spLocks noChangeArrowheads="1" noChangeShapeType="1" noTextEdit="1"/>
          </p:cNvSpPr>
          <p:nvPr/>
        </p:nvSpPr>
        <p:spPr bwMode="auto">
          <a:xfrm>
            <a:off x="7786710" y="4000504"/>
            <a:ext cx="214314" cy="80962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" name="WordArt 7"/>
          <p:cNvSpPr>
            <a:spLocks noChangeArrowheads="1" noChangeShapeType="1" noTextEdit="1"/>
          </p:cNvSpPr>
          <p:nvPr/>
        </p:nvSpPr>
        <p:spPr bwMode="auto">
          <a:xfrm>
            <a:off x="2000232" y="4000504"/>
            <a:ext cx="247650" cy="73818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1" name="WordArt 7"/>
          <p:cNvSpPr>
            <a:spLocks noChangeArrowheads="1" noChangeShapeType="1" noTextEdit="1"/>
          </p:cNvSpPr>
          <p:nvPr/>
        </p:nvSpPr>
        <p:spPr bwMode="auto">
          <a:xfrm>
            <a:off x="1714480" y="4071942"/>
            <a:ext cx="176212" cy="6667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2" name="WordArt 7"/>
          <p:cNvSpPr>
            <a:spLocks noChangeArrowheads="1" noChangeShapeType="1" noTextEdit="1"/>
          </p:cNvSpPr>
          <p:nvPr/>
        </p:nvSpPr>
        <p:spPr bwMode="auto">
          <a:xfrm>
            <a:off x="8643966" y="928670"/>
            <a:ext cx="247650" cy="952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3" name="WordArt 7"/>
          <p:cNvSpPr>
            <a:spLocks noChangeArrowheads="1" noChangeShapeType="1" noTextEdit="1"/>
          </p:cNvSpPr>
          <p:nvPr/>
        </p:nvSpPr>
        <p:spPr bwMode="auto">
          <a:xfrm>
            <a:off x="1214414" y="4000504"/>
            <a:ext cx="247650" cy="73818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4" name="WordArt 7"/>
          <p:cNvSpPr>
            <a:spLocks noChangeArrowheads="1" noChangeShapeType="1" noTextEdit="1"/>
          </p:cNvSpPr>
          <p:nvPr/>
        </p:nvSpPr>
        <p:spPr bwMode="auto">
          <a:xfrm>
            <a:off x="8715404" y="3929066"/>
            <a:ext cx="176212" cy="73818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5" name="WordArt 7"/>
          <p:cNvSpPr>
            <a:spLocks noChangeArrowheads="1" noChangeShapeType="1" noTextEdit="1"/>
          </p:cNvSpPr>
          <p:nvPr/>
        </p:nvSpPr>
        <p:spPr bwMode="auto">
          <a:xfrm>
            <a:off x="8143900" y="3929066"/>
            <a:ext cx="247650" cy="80962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6" name="WordArt 13"/>
          <p:cNvSpPr>
            <a:spLocks noChangeArrowheads="1" noChangeShapeType="1" noTextEdit="1"/>
          </p:cNvSpPr>
          <p:nvPr/>
        </p:nvSpPr>
        <p:spPr bwMode="auto">
          <a:xfrm>
            <a:off x="8572528" y="1928802"/>
            <a:ext cx="285752" cy="5000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0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7" name="WordArt 13"/>
          <p:cNvSpPr>
            <a:spLocks noChangeArrowheads="1" noChangeShapeType="1" noTextEdit="1"/>
          </p:cNvSpPr>
          <p:nvPr/>
        </p:nvSpPr>
        <p:spPr bwMode="auto">
          <a:xfrm>
            <a:off x="8072462" y="2000240"/>
            <a:ext cx="214314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8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8" name="WordArt 13"/>
          <p:cNvSpPr>
            <a:spLocks noChangeArrowheads="1" noChangeShapeType="1" noTextEdit="1"/>
          </p:cNvSpPr>
          <p:nvPr/>
        </p:nvSpPr>
        <p:spPr bwMode="auto">
          <a:xfrm>
            <a:off x="1000100" y="2357430"/>
            <a:ext cx="195266" cy="4810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0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9" name="WordArt 13"/>
          <p:cNvSpPr>
            <a:spLocks noChangeArrowheads="1" noChangeShapeType="1" noTextEdit="1"/>
          </p:cNvSpPr>
          <p:nvPr/>
        </p:nvSpPr>
        <p:spPr bwMode="auto">
          <a:xfrm>
            <a:off x="928662" y="500042"/>
            <a:ext cx="214314" cy="5000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0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30" name="WordArt 13"/>
          <p:cNvSpPr>
            <a:spLocks noChangeArrowheads="1" noChangeShapeType="1" noTextEdit="1"/>
          </p:cNvSpPr>
          <p:nvPr/>
        </p:nvSpPr>
        <p:spPr bwMode="auto">
          <a:xfrm>
            <a:off x="6929454" y="2000240"/>
            <a:ext cx="214314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31" name="WordArt 13"/>
          <p:cNvSpPr>
            <a:spLocks noChangeArrowheads="1" noChangeShapeType="1" noTextEdit="1"/>
          </p:cNvSpPr>
          <p:nvPr/>
        </p:nvSpPr>
        <p:spPr bwMode="auto">
          <a:xfrm>
            <a:off x="1000100" y="1857364"/>
            <a:ext cx="285752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32" name="WordArt 13"/>
          <p:cNvSpPr>
            <a:spLocks noChangeArrowheads="1" noChangeShapeType="1" noTextEdit="1"/>
          </p:cNvSpPr>
          <p:nvPr/>
        </p:nvSpPr>
        <p:spPr bwMode="auto">
          <a:xfrm>
            <a:off x="2071670" y="1857364"/>
            <a:ext cx="214314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8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33" name="WordArt 13"/>
          <p:cNvSpPr>
            <a:spLocks noChangeArrowheads="1" noChangeShapeType="1" noTextEdit="1"/>
          </p:cNvSpPr>
          <p:nvPr/>
        </p:nvSpPr>
        <p:spPr bwMode="auto">
          <a:xfrm>
            <a:off x="1571604" y="1857364"/>
            <a:ext cx="285752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8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34" name="WordArt 13"/>
          <p:cNvSpPr>
            <a:spLocks noChangeArrowheads="1" noChangeShapeType="1" noTextEdit="1"/>
          </p:cNvSpPr>
          <p:nvPr/>
        </p:nvSpPr>
        <p:spPr bwMode="auto">
          <a:xfrm>
            <a:off x="1500166" y="4786322"/>
            <a:ext cx="285752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8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35" name="WordArt 13"/>
          <p:cNvSpPr>
            <a:spLocks noChangeArrowheads="1" noChangeShapeType="1" noTextEdit="1"/>
          </p:cNvSpPr>
          <p:nvPr/>
        </p:nvSpPr>
        <p:spPr bwMode="auto">
          <a:xfrm>
            <a:off x="7500958" y="4786322"/>
            <a:ext cx="214314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36" name="WordArt 13"/>
          <p:cNvSpPr>
            <a:spLocks noChangeArrowheads="1" noChangeShapeType="1" noTextEdit="1"/>
          </p:cNvSpPr>
          <p:nvPr/>
        </p:nvSpPr>
        <p:spPr bwMode="auto">
          <a:xfrm>
            <a:off x="928662" y="4786322"/>
            <a:ext cx="214314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37" name="WordArt 13"/>
          <p:cNvSpPr>
            <a:spLocks noChangeArrowheads="1" noChangeShapeType="1" noTextEdit="1"/>
          </p:cNvSpPr>
          <p:nvPr/>
        </p:nvSpPr>
        <p:spPr bwMode="auto">
          <a:xfrm>
            <a:off x="2500298" y="1928802"/>
            <a:ext cx="214314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38" name="WordArt 13"/>
          <p:cNvSpPr>
            <a:spLocks noChangeArrowheads="1" noChangeShapeType="1" noTextEdit="1"/>
          </p:cNvSpPr>
          <p:nvPr/>
        </p:nvSpPr>
        <p:spPr bwMode="auto">
          <a:xfrm>
            <a:off x="7572396" y="2000240"/>
            <a:ext cx="214314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8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39" name="WordArt 13"/>
          <p:cNvSpPr>
            <a:spLocks noChangeArrowheads="1" noChangeShapeType="1" noTextEdit="1"/>
          </p:cNvSpPr>
          <p:nvPr/>
        </p:nvSpPr>
        <p:spPr bwMode="auto">
          <a:xfrm>
            <a:off x="1000100" y="3571876"/>
            <a:ext cx="195266" cy="4810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0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40" name="WordArt 13"/>
          <p:cNvSpPr>
            <a:spLocks noChangeArrowheads="1" noChangeShapeType="1" noTextEdit="1"/>
          </p:cNvSpPr>
          <p:nvPr/>
        </p:nvSpPr>
        <p:spPr bwMode="auto">
          <a:xfrm>
            <a:off x="928662" y="5286388"/>
            <a:ext cx="195266" cy="4810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0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43" name="WordArt 13"/>
          <p:cNvSpPr>
            <a:spLocks noChangeArrowheads="1" noChangeShapeType="1" noTextEdit="1"/>
          </p:cNvSpPr>
          <p:nvPr/>
        </p:nvSpPr>
        <p:spPr bwMode="auto">
          <a:xfrm>
            <a:off x="6643702" y="2643182"/>
            <a:ext cx="357190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+ 2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44" name="WordArt 13"/>
          <p:cNvSpPr>
            <a:spLocks noChangeArrowheads="1" noChangeShapeType="1" noTextEdit="1"/>
          </p:cNvSpPr>
          <p:nvPr/>
        </p:nvSpPr>
        <p:spPr bwMode="auto">
          <a:xfrm>
            <a:off x="7572396" y="3571876"/>
            <a:ext cx="357190" cy="5715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- 3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45" name="WordArt 13"/>
          <p:cNvSpPr>
            <a:spLocks noChangeArrowheads="1" noChangeShapeType="1" noTextEdit="1"/>
          </p:cNvSpPr>
          <p:nvPr/>
        </p:nvSpPr>
        <p:spPr bwMode="auto">
          <a:xfrm>
            <a:off x="8072462" y="4714884"/>
            <a:ext cx="285752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8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46" name="WordArt 13"/>
          <p:cNvSpPr>
            <a:spLocks noChangeArrowheads="1" noChangeShapeType="1" noTextEdit="1"/>
          </p:cNvSpPr>
          <p:nvPr/>
        </p:nvSpPr>
        <p:spPr bwMode="auto">
          <a:xfrm>
            <a:off x="8643966" y="4714884"/>
            <a:ext cx="285752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8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47" name="WordArt 13"/>
          <p:cNvSpPr>
            <a:spLocks noChangeArrowheads="1" noChangeShapeType="1" noTextEdit="1"/>
          </p:cNvSpPr>
          <p:nvPr/>
        </p:nvSpPr>
        <p:spPr bwMode="auto">
          <a:xfrm>
            <a:off x="3929058" y="1214422"/>
            <a:ext cx="214314" cy="7858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48" name="WordArt 13"/>
          <p:cNvSpPr>
            <a:spLocks noChangeArrowheads="1" noChangeShapeType="1" noTextEdit="1"/>
          </p:cNvSpPr>
          <p:nvPr/>
        </p:nvSpPr>
        <p:spPr bwMode="auto">
          <a:xfrm>
            <a:off x="6000760" y="3429000"/>
            <a:ext cx="285752" cy="5000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20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49" name="WordArt 13"/>
          <p:cNvSpPr>
            <a:spLocks noChangeArrowheads="1" noChangeShapeType="1" noTextEdit="1"/>
          </p:cNvSpPr>
          <p:nvPr/>
        </p:nvSpPr>
        <p:spPr bwMode="auto">
          <a:xfrm>
            <a:off x="6357950" y="1571612"/>
            <a:ext cx="276228" cy="3476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20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50" name="WordArt 13"/>
          <p:cNvSpPr>
            <a:spLocks noChangeArrowheads="1" noChangeShapeType="1" noTextEdit="1"/>
          </p:cNvSpPr>
          <p:nvPr/>
        </p:nvSpPr>
        <p:spPr bwMode="auto">
          <a:xfrm>
            <a:off x="214282" y="1500174"/>
            <a:ext cx="357190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20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51" name="WordArt 13"/>
          <p:cNvSpPr>
            <a:spLocks noChangeArrowheads="1" noChangeShapeType="1" noTextEdit="1"/>
          </p:cNvSpPr>
          <p:nvPr/>
        </p:nvSpPr>
        <p:spPr bwMode="auto">
          <a:xfrm>
            <a:off x="285720" y="3214686"/>
            <a:ext cx="357158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20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52" name="WordArt 13"/>
          <p:cNvSpPr>
            <a:spLocks noChangeArrowheads="1" noChangeShapeType="1" noTextEdit="1"/>
          </p:cNvSpPr>
          <p:nvPr/>
        </p:nvSpPr>
        <p:spPr bwMode="auto">
          <a:xfrm>
            <a:off x="285720" y="5500702"/>
            <a:ext cx="285752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</a:t>
            </a:r>
            <a:r>
              <a:rPr lang="en-US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4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53" name="WordArt 13"/>
          <p:cNvSpPr>
            <a:spLocks noChangeArrowheads="1" noChangeShapeType="1" noTextEdit="1"/>
          </p:cNvSpPr>
          <p:nvPr/>
        </p:nvSpPr>
        <p:spPr bwMode="auto">
          <a:xfrm>
            <a:off x="285720" y="3929066"/>
            <a:ext cx="285752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31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54" name="WordArt 13"/>
          <p:cNvSpPr>
            <a:spLocks noChangeArrowheads="1" noChangeShapeType="1" noTextEdit="1"/>
          </p:cNvSpPr>
          <p:nvPr/>
        </p:nvSpPr>
        <p:spPr bwMode="auto">
          <a:xfrm>
            <a:off x="5643570" y="4000504"/>
            <a:ext cx="285752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31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55" name="WordArt 13"/>
          <p:cNvSpPr>
            <a:spLocks noChangeArrowheads="1" noChangeShapeType="1" noTextEdit="1"/>
          </p:cNvSpPr>
          <p:nvPr/>
        </p:nvSpPr>
        <p:spPr bwMode="auto">
          <a:xfrm>
            <a:off x="6000760" y="5357826"/>
            <a:ext cx="285752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</a:t>
            </a:r>
            <a:r>
              <a:rPr lang="en-US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4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56" name="WordArt 13"/>
          <p:cNvSpPr>
            <a:spLocks noChangeArrowheads="1" noChangeShapeType="1" noTextEdit="1"/>
          </p:cNvSpPr>
          <p:nvPr/>
        </p:nvSpPr>
        <p:spPr bwMode="auto">
          <a:xfrm>
            <a:off x="5715008" y="4714884"/>
            <a:ext cx="285752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15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57" name="WordArt 13"/>
          <p:cNvSpPr>
            <a:spLocks noChangeArrowheads="1" noChangeShapeType="1" noTextEdit="1"/>
          </p:cNvSpPr>
          <p:nvPr/>
        </p:nvSpPr>
        <p:spPr bwMode="auto">
          <a:xfrm>
            <a:off x="6000760" y="6072206"/>
            <a:ext cx="285752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7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58" name="WordArt 13"/>
          <p:cNvSpPr>
            <a:spLocks noChangeArrowheads="1" noChangeShapeType="1" noTextEdit="1"/>
          </p:cNvSpPr>
          <p:nvPr/>
        </p:nvSpPr>
        <p:spPr bwMode="auto">
          <a:xfrm>
            <a:off x="285720" y="4643446"/>
            <a:ext cx="285752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15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59" name="WordArt 13"/>
          <p:cNvSpPr>
            <a:spLocks noChangeArrowheads="1" noChangeShapeType="1" noTextEdit="1"/>
          </p:cNvSpPr>
          <p:nvPr/>
        </p:nvSpPr>
        <p:spPr bwMode="auto">
          <a:xfrm>
            <a:off x="214282" y="6143644"/>
            <a:ext cx="285752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7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60" name="WordArt 13"/>
          <p:cNvSpPr>
            <a:spLocks noChangeArrowheads="1" noChangeShapeType="1" noTextEdit="1"/>
          </p:cNvSpPr>
          <p:nvPr/>
        </p:nvSpPr>
        <p:spPr bwMode="auto">
          <a:xfrm>
            <a:off x="285720" y="2571744"/>
            <a:ext cx="285752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40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61" name="WordArt 13"/>
          <p:cNvSpPr>
            <a:spLocks noChangeArrowheads="1" noChangeShapeType="1" noTextEdit="1"/>
          </p:cNvSpPr>
          <p:nvPr/>
        </p:nvSpPr>
        <p:spPr bwMode="auto">
          <a:xfrm>
            <a:off x="6000760" y="2714620"/>
            <a:ext cx="285752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40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62" name="WordArt 13"/>
          <p:cNvSpPr>
            <a:spLocks noChangeArrowheads="1" noChangeShapeType="1" noTextEdit="1"/>
          </p:cNvSpPr>
          <p:nvPr/>
        </p:nvSpPr>
        <p:spPr bwMode="auto">
          <a:xfrm>
            <a:off x="285720" y="785794"/>
            <a:ext cx="285752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40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63" name="WordArt 13"/>
          <p:cNvSpPr>
            <a:spLocks noChangeArrowheads="1" noChangeShapeType="1" noTextEdit="1"/>
          </p:cNvSpPr>
          <p:nvPr/>
        </p:nvSpPr>
        <p:spPr bwMode="auto">
          <a:xfrm>
            <a:off x="6215074" y="785794"/>
            <a:ext cx="285752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40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64" name="WordArt 13"/>
          <p:cNvSpPr>
            <a:spLocks noChangeArrowheads="1" noChangeShapeType="1" noTextEdit="1"/>
          </p:cNvSpPr>
          <p:nvPr/>
        </p:nvSpPr>
        <p:spPr bwMode="auto">
          <a:xfrm>
            <a:off x="3571868" y="5857892"/>
            <a:ext cx="357190" cy="7143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3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65" name="WordArt 13"/>
          <p:cNvSpPr>
            <a:spLocks noChangeArrowheads="1" noChangeShapeType="1" noTextEdit="1"/>
          </p:cNvSpPr>
          <p:nvPr/>
        </p:nvSpPr>
        <p:spPr bwMode="auto">
          <a:xfrm>
            <a:off x="2000232" y="4786322"/>
            <a:ext cx="214314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5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66" name="WordArt 13"/>
          <p:cNvSpPr>
            <a:spLocks noChangeArrowheads="1" noChangeShapeType="1" noTextEdit="1"/>
          </p:cNvSpPr>
          <p:nvPr/>
        </p:nvSpPr>
        <p:spPr bwMode="auto">
          <a:xfrm>
            <a:off x="3500430" y="4429132"/>
            <a:ext cx="428628" cy="7143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3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038" name="WordArt 14"/>
          <p:cNvSpPr>
            <a:spLocks noChangeArrowheads="1" noChangeShapeType="1" noTextEdit="1"/>
          </p:cNvSpPr>
          <p:nvPr/>
        </p:nvSpPr>
        <p:spPr bwMode="auto">
          <a:xfrm>
            <a:off x="4071934" y="4500570"/>
            <a:ext cx="2381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e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039" name="WordArt 15"/>
          <p:cNvSpPr>
            <a:spLocks noChangeArrowheads="1" noChangeShapeType="1" noTextEdit="1"/>
          </p:cNvSpPr>
          <p:nvPr/>
        </p:nvSpPr>
        <p:spPr bwMode="auto">
          <a:xfrm>
            <a:off x="4286248" y="1142984"/>
            <a:ext cx="476250" cy="114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-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69" name="WordArt 15"/>
          <p:cNvSpPr>
            <a:spLocks noChangeArrowheads="1" noChangeShapeType="1" noTextEdit="1"/>
          </p:cNvSpPr>
          <p:nvPr/>
        </p:nvSpPr>
        <p:spPr bwMode="auto">
          <a:xfrm>
            <a:off x="4000496" y="2857496"/>
            <a:ext cx="476250" cy="114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-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70" name="WordArt 15"/>
          <p:cNvSpPr>
            <a:spLocks noChangeArrowheads="1" noChangeShapeType="1" noTextEdit="1"/>
          </p:cNvSpPr>
          <p:nvPr/>
        </p:nvSpPr>
        <p:spPr bwMode="auto">
          <a:xfrm>
            <a:off x="4000496" y="4357694"/>
            <a:ext cx="476250" cy="114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-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71" name="WordArt 15"/>
          <p:cNvSpPr>
            <a:spLocks noChangeArrowheads="1" noChangeShapeType="1" noTextEdit="1"/>
          </p:cNvSpPr>
          <p:nvPr/>
        </p:nvSpPr>
        <p:spPr bwMode="auto">
          <a:xfrm>
            <a:off x="2571736" y="3143248"/>
            <a:ext cx="928694" cy="21431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-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72" name="WordArt 15"/>
          <p:cNvSpPr>
            <a:spLocks noChangeArrowheads="1" noChangeShapeType="1" noTextEdit="1"/>
          </p:cNvSpPr>
          <p:nvPr/>
        </p:nvSpPr>
        <p:spPr bwMode="auto">
          <a:xfrm>
            <a:off x="4000496" y="5786454"/>
            <a:ext cx="476250" cy="114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-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73" name="WordArt 15"/>
          <p:cNvSpPr>
            <a:spLocks noChangeArrowheads="1" noChangeShapeType="1" noTextEdit="1"/>
          </p:cNvSpPr>
          <p:nvPr/>
        </p:nvSpPr>
        <p:spPr bwMode="auto">
          <a:xfrm>
            <a:off x="3000364" y="1571612"/>
            <a:ext cx="714380" cy="185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-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74" name="WordArt 14"/>
          <p:cNvSpPr>
            <a:spLocks noChangeArrowheads="1" noChangeShapeType="1" noTextEdit="1"/>
          </p:cNvSpPr>
          <p:nvPr/>
        </p:nvSpPr>
        <p:spPr bwMode="auto">
          <a:xfrm>
            <a:off x="4500562" y="1357298"/>
            <a:ext cx="2381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e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75" name="WordArt 14"/>
          <p:cNvSpPr>
            <a:spLocks noChangeArrowheads="1" noChangeShapeType="1" noTextEdit="1"/>
          </p:cNvSpPr>
          <p:nvPr/>
        </p:nvSpPr>
        <p:spPr bwMode="auto">
          <a:xfrm>
            <a:off x="4071934" y="3000372"/>
            <a:ext cx="2381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e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76" name="WordArt 14"/>
          <p:cNvSpPr>
            <a:spLocks noChangeArrowheads="1" noChangeShapeType="1" noTextEdit="1"/>
          </p:cNvSpPr>
          <p:nvPr/>
        </p:nvSpPr>
        <p:spPr bwMode="auto">
          <a:xfrm>
            <a:off x="4143372" y="6000768"/>
            <a:ext cx="2381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e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77" name="WordArt 13"/>
          <p:cNvSpPr>
            <a:spLocks noChangeArrowheads="1" noChangeShapeType="1" noTextEdit="1"/>
          </p:cNvSpPr>
          <p:nvPr/>
        </p:nvSpPr>
        <p:spPr bwMode="auto">
          <a:xfrm>
            <a:off x="3714744" y="2714620"/>
            <a:ext cx="214314" cy="7858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78" name="WordArt 13"/>
          <p:cNvSpPr>
            <a:spLocks noChangeArrowheads="1" noChangeShapeType="1" noTextEdit="1"/>
          </p:cNvSpPr>
          <p:nvPr/>
        </p:nvSpPr>
        <p:spPr bwMode="auto">
          <a:xfrm>
            <a:off x="2714612" y="4357694"/>
            <a:ext cx="357190" cy="7858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+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79" name="WordArt 13"/>
          <p:cNvSpPr>
            <a:spLocks noChangeArrowheads="1" noChangeShapeType="1" noTextEdit="1"/>
          </p:cNvSpPr>
          <p:nvPr/>
        </p:nvSpPr>
        <p:spPr bwMode="auto">
          <a:xfrm>
            <a:off x="2285984" y="6072206"/>
            <a:ext cx="857256" cy="14287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-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80" name="WordArt 15"/>
          <p:cNvSpPr>
            <a:spLocks noChangeArrowheads="1" noChangeShapeType="1" noTextEdit="1"/>
          </p:cNvSpPr>
          <p:nvPr/>
        </p:nvSpPr>
        <p:spPr bwMode="auto">
          <a:xfrm>
            <a:off x="4857752" y="3000372"/>
            <a:ext cx="714380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=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81" name="WordArt 15"/>
          <p:cNvSpPr>
            <a:spLocks noChangeArrowheads="1" noChangeShapeType="1" noTextEdit="1"/>
          </p:cNvSpPr>
          <p:nvPr/>
        </p:nvSpPr>
        <p:spPr bwMode="auto">
          <a:xfrm>
            <a:off x="5214942" y="1428736"/>
            <a:ext cx="714380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=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82" name="WordArt 15"/>
          <p:cNvSpPr>
            <a:spLocks noChangeArrowheads="1" noChangeShapeType="1" noTextEdit="1"/>
          </p:cNvSpPr>
          <p:nvPr/>
        </p:nvSpPr>
        <p:spPr bwMode="auto">
          <a:xfrm>
            <a:off x="4857752" y="4643446"/>
            <a:ext cx="714380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=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83" name="WordArt 15"/>
          <p:cNvSpPr>
            <a:spLocks noChangeArrowheads="1" noChangeShapeType="1" noTextEdit="1"/>
          </p:cNvSpPr>
          <p:nvPr/>
        </p:nvSpPr>
        <p:spPr bwMode="auto">
          <a:xfrm>
            <a:off x="5000628" y="5857892"/>
            <a:ext cx="714380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=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84" name="WordArt 13"/>
          <p:cNvSpPr>
            <a:spLocks noChangeArrowheads="1" noChangeShapeType="1" noTextEdit="1"/>
          </p:cNvSpPr>
          <p:nvPr/>
        </p:nvSpPr>
        <p:spPr bwMode="auto">
          <a:xfrm>
            <a:off x="6929454" y="642918"/>
            <a:ext cx="357190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+ 2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3" name="WordArt 2"/>
          <p:cNvSpPr>
            <a:spLocks noChangeArrowheads="1" noChangeShapeType="1" noTextEdit="1"/>
          </p:cNvSpPr>
          <p:nvPr/>
        </p:nvSpPr>
        <p:spPr bwMode="auto">
          <a:xfrm>
            <a:off x="1285852" y="5572140"/>
            <a:ext cx="214314" cy="7143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1643042" y="5500702"/>
            <a:ext cx="214314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7572396" y="5500702"/>
            <a:ext cx="357190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142976" y="6286520"/>
            <a:ext cx="190490" cy="34927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8" name="WordArt 7"/>
          <p:cNvSpPr>
            <a:spLocks noChangeArrowheads="1" noChangeShapeType="1" noTextEdit="1"/>
          </p:cNvSpPr>
          <p:nvPr/>
        </p:nvSpPr>
        <p:spPr bwMode="auto">
          <a:xfrm>
            <a:off x="8572528" y="4714884"/>
            <a:ext cx="261928" cy="34927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5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9" name="WordArt 8"/>
          <p:cNvSpPr>
            <a:spLocks noChangeArrowheads="1" noChangeShapeType="1" noTextEdit="1"/>
          </p:cNvSpPr>
          <p:nvPr/>
        </p:nvSpPr>
        <p:spPr bwMode="auto">
          <a:xfrm>
            <a:off x="7072330" y="5500702"/>
            <a:ext cx="285752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WordArt 10"/>
          <p:cNvSpPr>
            <a:spLocks noChangeArrowheads="1" noChangeShapeType="1" noTextEdit="1"/>
          </p:cNvSpPr>
          <p:nvPr/>
        </p:nvSpPr>
        <p:spPr bwMode="auto">
          <a:xfrm>
            <a:off x="1571604" y="6215082"/>
            <a:ext cx="285752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5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2" name="WordArt 11"/>
          <p:cNvSpPr>
            <a:spLocks noChangeArrowheads="1" noChangeShapeType="1" noTextEdit="1"/>
          </p:cNvSpPr>
          <p:nvPr/>
        </p:nvSpPr>
        <p:spPr bwMode="auto">
          <a:xfrm>
            <a:off x="6929454" y="6072206"/>
            <a:ext cx="285752" cy="5000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3" name="WordArt 12"/>
          <p:cNvSpPr>
            <a:spLocks noChangeArrowheads="1" noChangeShapeType="1" noTextEdit="1"/>
          </p:cNvSpPr>
          <p:nvPr/>
        </p:nvSpPr>
        <p:spPr bwMode="auto">
          <a:xfrm>
            <a:off x="7643834" y="6072206"/>
            <a:ext cx="214314" cy="500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5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4" name="WordArt 13"/>
          <p:cNvSpPr>
            <a:spLocks noChangeArrowheads="1" noChangeShapeType="1" noTextEdit="1"/>
          </p:cNvSpPr>
          <p:nvPr/>
        </p:nvSpPr>
        <p:spPr bwMode="auto">
          <a:xfrm>
            <a:off x="1076325" y="1047750"/>
            <a:ext cx="133350" cy="257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+</a:t>
            </a:r>
            <a:endParaRPr lang="ru-RU" sz="1800" kern="10" spc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5" name="WordArt 14"/>
          <p:cNvSpPr>
            <a:spLocks noChangeArrowheads="1" noChangeShapeType="1" noTextEdit="1"/>
          </p:cNvSpPr>
          <p:nvPr/>
        </p:nvSpPr>
        <p:spPr bwMode="auto">
          <a:xfrm>
            <a:off x="6572264" y="5143512"/>
            <a:ext cx="357190" cy="5000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+</a:t>
            </a:r>
            <a:r>
              <a:rPr lang="en-US" sz="18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endParaRPr lang="ru-RU" sz="1800" b="1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2" name="WordArt 15"/>
          <p:cNvSpPr>
            <a:spLocks noChangeArrowheads="1" noChangeShapeType="1" noTextEdit="1"/>
          </p:cNvSpPr>
          <p:nvPr/>
        </p:nvSpPr>
        <p:spPr bwMode="auto">
          <a:xfrm>
            <a:off x="7643834" y="6143624"/>
            <a:ext cx="238125" cy="71437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7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800" decel="100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2" dur="800" decel="100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800" decel="100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800" decel="100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2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0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0" dur="800" decel="100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1" dur="8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8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8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hold">
                      <p:stCondLst>
                        <p:cond delay="indefinite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4" dur="500" tmFilter="0,0; .5, 1; 1, 1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" fill="hold">
                      <p:stCondLst>
                        <p:cond delay="indefinite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6" dur="800" decel="100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7" dur="800" decel="100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800" decel="100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9" dur="800" decel="100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6" fill="hold">
                      <p:stCondLst>
                        <p:cond delay="indefinite"/>
                      </p:stCondLst>
                      <p:childTnLst>
                        <p:par>
                          <p:cTn id="437" fill="hold">
                            <p:stCondLst>
                              <p:cond delay="0"/>
                            </p:stCondLst>
                            <p:childTnLst>
                              <p:par>
                                <p:cTn id="43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4" fill="hold">
                      <p:stCondLst>
                        <p:cond delay="indefinite"/>
                      </p:stCondLst>
                      <p:childTnLst>
                        <p:par>
                          <p:cTn id="445" fill="hold">
                            <p:stCondLst>
                              <p:cond delay="0"/>
                            </p:stCondLst>
                            <p:childTnLst>
                              <p:par>
                                <p:cTn id="44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2" fill="hold">
                      <p:stCondLst>
                        <p:cond delay="indefinite"/>
                      </p:stCondLst>
                      <p:childTnLst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6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" fill="hold">
                      <p:stCondLst>
                        <p:cond delay="indefinite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2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4" fill="hold">
                      <p:stCondLst>
                        <p:cond delay="indefinite"/>
                      </p:stCondLst>
                      <p:childTnLst>
                        <p:par>
                          <p:cTn id="465" fill="hold">
                            <p:stCondLst>
                              <p:cond delay="0"/>
                            </p:stCondLst>
                            <p:childTnLst>
                              <p:par>
                                <p:cTn id="4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2" fill="hold">
                      <p:stCondLst>
                        <p:cond delay="indefinite"/>
                      </p:stCondLst>
                      <p:childTnLst>
                        <p:par>
                          <p:cTn id="483" fill="hold">
                            <p:stCondLst>
                              <p:cond delay="0"/>
                            </p:stCondLst>
                            <p:childTnLst>
                              <p:par>
                                <p:cTn id="4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0" fill="hold">
                      <p:stCondLst>
                        <p:cond delay="indefinite"/>
                      </p:stCondLst>
                      <p:childTnLst>
                        <p:par>
                          <p:cTn id="501" fill="hold">
                            <p:stCondLst>
                              <p:cond delay="0"/>
                            </p:stCondLst>
                            <p:childTnLst>
                              <p:par>
                                <p:cTn id="50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4" fill="hold">
                      <p:stCondLst>
                        <p:cond delay="indefinite"/>
                      </p:stCondLst>
                      <p:childTnLst>
                        <p:par>
                          <p:cTn id="505" fill="hold">
                            <p:stCondLst>
                              <p:cond delay="0"/>
                            </p:stCondLst>
                            <p:childTnLst>
                              <p:par>
                                <p:cTn id="50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8" dur="5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5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0" fill="hold">
                      <p:stCondLst>
                        <p:cond delay="indefinite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" fill="hold">
                      <p:stCondLst>
                        <p:cond delay="indefinite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3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4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5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6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7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8" fill="hold">
                      <p:stCondLst>
                        <p:cond delay="indefinite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2" dur="5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3" dur="5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4" fill="hold">
                      <p:stCondLst>
                        <p:cond delay="indefinite"/>
                      </p:stCondLst>
                      <p:childTnLst>
                        <p:par>
                          <p:cTn id="535" fill="hold">
                            <p:stCondLst>
                              <p:cond delay="0"/>
                            </p:stCondLst>
                            <p:childTnLst>
                              <p:par>
                                <p:cTn id="53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6" fill="hold">
                      <p:stCondLst>
                        <p:cond delay="indefinite"/>
                      </p:stCondLst>
                      <p:childTnLst>
                        <p:par>
                          <p:cTn id="547" fill="hold">
                            <p:stCondLst>
                              <p:cond delay="0"/>
                            </p:stCondLst>
                            <p:childTnLst>
                              <p:par>
                                <p:cTn id="54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52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3" fill="hold">
                      <p:stCondLst>
                        <p:cond delay="indefinite"/>
                      </p:stCondLst>
                      <p:childTnLst>
                        <p:par>
                          <p:cTn id="554" fill="hold">
                            <p:stCondLst>
                              <p:cond delay="0"/>
                            </p:stCondLst>
                            <p:childTnLst>
                              <p:par>
                                <p:cTn id="55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7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8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9" fill="hold">
                      <p:stCondLst>
                        <p:cond delay="indefinite"/>
                      </p:stCondLst>
                      <p:childTnLst>
                        <p:par>
                          <p:cTn id="560" fill="hold">
                            <p:stCondLst>
                              <p:cond delay="0"/>
                            </p:stCondLst>
                            <p:childTnLst>
                              <p:par>
                                <p:cTn id="5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6" fill="hold">
                      <p:stCondLst>
                        <p:cond delay="indefinite"/>
                      </p:stCondLst>
                      <p:childTnLst>
                        <p:par>
                          <p:cTn id="567" fill="hold">
                            <p:stCondLst>
                              <p:cond delay="0"/>
                            </p:stCondLst>
                            <p:childTnLst>
                              <p:par>
                                <p:cTn id="56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0" fill="hold">
                      <p:stCondLst>
                        <p:cond delay="indefinite"/>
                      </p:stCondLst>
                      <p:childTnLst>
                        <p:par>
                          <p:cTn id="571" fill="hold">
                            <p:stCondLst>
                              <p:cond delay="0"/>
                            </p:stCondLst>
                            <p:childTnLst>
                              <p:par>
                                <p:cTn id="57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4" fill="hold">
                      <p:stCondLst>
                        <p:cond delay="indefinite"/>
                      </p:stCondLst>
                      <p:childTnLst>
                        <p:par>
                          <p:cTn id="575" fill="hold">
                            <p:stCondLst>
                              <p:cond delay="0"/>
                            </p:stCondLst>
                            <p:childTnLst>
                              <p:par>
                                <p:cTn id="57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8" fill="hold">
                      <p:stCondLst>
                        <p:cond delay="indefinite"/>
                      </p:stCondLst>
                      <p:childTnLst>
                        <p:par>
                          <p:cTn id="579" fill="hold">
                            <p:stCondLst>
                              <p:cond delay="0"/>
                            </p:stCondLst>
                            <p:childTnLst>
                              <p:par>
                                <p:cTn id="58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8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8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7" fill="hold">
                      <p:stCondLst>
                        <p:cond delay="indefinite"/>
                      </p:stCondLst>
                      <p:childTnLst>
                        <p:par>
                          <p:cTn id="588" fill="hold">
                            <p:stCondLst>
                              <p:cond delay="0"/>
                            </p:stCondLst>
                            <p:childTnLst>
                              <p:par>
                                <p:cTn id="58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9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9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6" fill="hold">
                      <p:stCondLst>
                        <p:cond delay="indefinite"/>
                      </p:stCondLst>
                      <p:childTnLst>
                        <p:par>
                          <p:cTn id="597" fill="hold">
                            <p:stCondLst>
                              <p:cond delay="0"/>
                            </p:stCondLst>
                            <p:childTnLst>
                              <p:par>
                                <p:cTn id="59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0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0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5" fill="hold">
                      <p:stCondLst>
                        <p:cond delay="indefinite"/>
                      </p:stCondLst>
                      <p:childTnLst>
                        <p:par>
                          <p:cTn id="606" fill="hold">
                            <p:stCondLst>
                              <p:cond delay="0"/>
                            </p:stCondLst>
                            <p:childTnLst>
                              <p:par>
                                <p:cTn id="607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0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3" fill="hold">
                      <p:stCondLst>
                        <p:cond delay="indefinite"/>
                      </p:stCondLst>
                      <p:childTnLst>
                        <p:par>
                          <p:cTn id="614" fill="hold">
                            <p:stCondLst>
                              <p:cond delay="0"/>
                            </p:stCondLst>
                            <p:childTnLst>
                              <p:par>
                                <p:cTn id="6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1" fill="hold">
                      <p:stCondLst>
                        <p:cond delay="indefinite"/>
                      </p:stCondLst>
                      <p:childTnLst>
                        <p:par>
                          <p:cTn id="622" fill="hold">
                            <p:stCondLst>
                              <p:cond delay="0"/>
                            </p:stCondLst>
                            <p:childTnLst>
                              <p:par>
                                <p:cTn id="6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9" fill="hold">
                      <p:stCondLst>
                        <p:cond delay="indefinite"/>
                      </p:stCondLst>
                      <p:childTnLst>
                        <p:par>
                          <p:cTn id="630" fill="hold">
                            <p:stCondLst>
                              <p:cond delay="0"/>
                            </p:stCondLst>
                            <p:childTnLst>
                              <p:par>
                                <p:cTn id="63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3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8" fill="hold">
                      <p:stCondLst>
                        <p:cond delay="indefinite"/>
                      </p:stCondLst>
                      <p:childTnLst>
                        <p:par>
                          <p:cTn id="639" fill="hold">
                            <p:stCondLst>
                              <p:cond delay="0"/>
                            </p:stCondLst>
                            <p:childTnLst>
                              <p:par>
                                <p:cTn id="64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2" dur="1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3" dur="4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4" dur="4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7" fill="hold">
                      <p:stCondLst>
                        <p:cond delay="indefinite"/>
                      </p:stCondLst>
                      <p:childTnLst>
                        <p:par>
                          <p:cTn id="648" fill="hold">
                            <p:stCondLst>
                              <p:cond delay="0"/>
                            </p:stCondLst>
                            <p:childTnLst>
                              <p:par>
                                <p:cTn id="6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5" fill="hold">
                      <p:stCondLst>
                        <p:cond delay="indefinite"/>
                      </p:stCondLst>
                      <p:childTnLst>
                        <p:par>
                          <p:cTn id="666" fill="hold">
                            <p:stCondLst>
                              <p:cond delay="0"/>
                            </p:stCondLst>
                            <p:childTnLst>
                              <p:par>
                                <p:cTn id="66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7" fill="hold">
                      <p:stCondLst>
                        <p:cond delay="indefinite"/>
                      </p:stCondLst>
                      <p:childTnLst>
                        <p:par>
                          <p:cTn id="678" fill="hold">
                            <p:stCondLst>
                              <p:cond delay="0"/>
                            </p:stCondLst>
                            <p:childTnLst>
                              <p:par>
                                <p:cTn id="67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8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8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8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5" fill="hold">
                      <p:stCondLst>
                        <p:cond delay="indefinite"/>
                      </p:stCondLst>
                      <p:childTnLst>
                        <p:par>
                          <p:cTn id="686" fill="hold">
                            <p:stCondLst>
                              <p:cond delay="0"/>
                            </p:stCondLst>
                            <p:childTnLst>
                              <p:par>
                                <p:cTn id="68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1" fill="hold">
                      <p:stCondLst>
                        <p:cond delay="indefinite"/>
                      </p:stCondLst>
                      <p:childTnLst>
                        <p:par>
                          <p:cTn id="692" fill="hold">
                            <p:stCondLst>
                              <p:cond delay="0"/>
                            </p:stCondLst>
                            <p:childTnLst>
                              <p:par>
                                <p:cTn id="69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5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6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7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0" fill="hold">
                      <p:stCondLst>
                        <p:cond delay="indefinite"/>
                      </p:stCondLst>
                      <p:childTnLst>
                        <p:par>
                          <p:cTn id="701" fill="hold">
                            <p:stCondLst>
                              <p:cond delay="0"/>
                            </p:stCondLst>
                            <p:childTnLst>
                              <p:par>
                                <p:cTn id="70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0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0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9" fill="hold">
                      <p:stCondLst>
                        <p:cond delay="indefinite"/>
                      </p:stCondLst>
                      <p:childTnLst>
                        <p:par>
                          <p:cTn id="710" fill="hold">
                            <p:stCondLst>
                              <p:cond delay="0"/>
                            </p:stCondLst>
                            <p:childTnLst>
                              <p:par>
                                <p:cTn id="7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1" fill="hold">
                      <p:stCondLst>
                        <p:cond delay="indefinite"/>
                      </p:stCondLst>
                      <p:childTnLst>
                        <p:par>
                          <p:cTn id="722" fill="hold">
                            <p:stCondLst>
                              <p:cond delay="0"/>
                            </p:stCondLst>
                            <p:childTnLst>
                              <p:par>
                                <p:cTn id="7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5" dur="5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6" dur="5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7" fill="hold">
                      <p:stCondLst>
                        <p:cond delay="indefinite"/>
                      </p:stCondLst>
                      <p:childTnLst>
                        <p:par>
                          <p:cTn id="728" fill="hold">
                            <p:stCondLst>
                              <p:cond delay="0"/>
                            </p:stCondLst>
                            <p:childTnLst>
                              <p:par>
                                <p:cTn id="7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4" fill="hold">
                      <p:stCondLst>
                        <p:cond delay="indefinite"/>
                      </p:stCondLst>
                      <p:childTnLst>
                        <p:par>
                          <p:cTn id="735" fill="hold">
                            <p:stCondLst>
                              <p:cond delay="0"/>
                            </p:stCondLst>
                            <p:childTnLst>
                              <p:par>
                                <p:cTn id="7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8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0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1" fill="hold">
                      <p:stCondLst>
                        <p:cond delay="indefinite"/>
                      </p:stCondLst>
                      <p:childTnLst>
                        <p:par>
                          <p:cTn id="742" fill="hold">
                            <p:stCondLst>
                              <p:cond delay="0"/>
                            </p:stCondLst>
                            <p:childTnLst>
                              <p:par>
                                <p:cTn id="74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4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0" fill="hold">
                      <p:stCondLst>
                        <p:cond delay="indefinite"/>
                      </p:stCondLst>
                      <p:childTnLst>
                        <p:par>
                          <p:cTn id="751" fill="hold">
                            <p:stCondLst>
                              <p:cond delay="0"/>
                            </p:stCondLst>
                            <p:childTnLst>
                              <p:par>
                                <p:cTn id="75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5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9" fill="hold">
                      <p:stCondLst>
                        <p:cond delay="indefinite"/>
                      </p:stCondLst>
                      <p:childTnLst>
                        <p:par>
                          <p:cTn id="760" fill="hold">
                            <p:stCondLst>
                              <p:cond delay="0"/>
                            </p:stCondLst>
                            <p:childTnLst>
                              <p:par>
                                <p:cTn id="76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1" fill="hold">
                      <p:stCondLst>
                        <p:cond delay="indefinite"/>
                      </p:stCondLst>
                      <p:childTnLst>
                        <p:par>
                          <p:cTn id="772" fill="hold">
                            <p:stCondLst>
                              <p:cond delay="0"/>
                            </p:stCondLst>
                            <p:childTnLst>
                              <p:par>
                                <p:cTn id="77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7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7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0" fill="hold">
                      <p:stCondLst>
                        <p:cond delay="indefinite"/>
                      </p:stCondLst>
                      <p:childTnLst>
                        <p:par>
                          <p:cTn id="781" fill="hold">
                            <p:stCondLst>
                              <p:cond delay="0"/>
                            </p:stCondLst>
                            <p:childTnLst>
                              <p:par>
                                <p:cTn id="7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8" fill="hold">
                      <p:stCondLst>
                        <p:cond delay="indefinite"/>
                      </p:stCondLst>
                      <p:childTnLst>
                        <p:par>
                          <p:cTn id="799" fill="hold">
                            <p:stCondLst>
                              <p:cond delay="0"/>
                            </p:stCondLst>
                            <p:childTnLst>
                              <p:par>
                                <p:cTn id="80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0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0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0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0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6" fill="hold">
                      <p:stCondLst>
                        <p:cond delay="indefinite"/>
                      </p:stCondLst>
                      <p:childTnLst>
                        <p:par>
                          <p:cTn id="807" fill="hold">
                            <p:stCondLst>
                              <p:cond delay="0"/>
                            </p:stCondLst>
                            <p:childTnLst>
                              <p:par>
                                <p:cTn id="80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3" fill="hold">
                      <p:stCondLst>
                        <p:cond delay="indefinite"/>
                      </p:stCondLst>
                      <p:childTnLst>
                        <p:par>
                          <p:cTn id="814" fill="hold">
                            <p:stCondLst>
                              <p:cond delay="0"/>
                            </p:stCondLst>
                            <p:childTnLst>
                              <p:par>
                                <p:cTn id="815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1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81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8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0" fill="hold">
                      <p:stCondLst>
                        <p:cond delay="indefinite"/>
                      </p:stCondLst>
                      <p:childTnLst>
                        <p:par>
                          <p:cTn id="821" fill="hold">
                            <p:stCondLst>
                              <p:cond delay="0"/>
                            </p:stCondLst>
                            <p:childTnLst>
                              <p:par>
                                <p:cTn id="8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8" fill="hold">
                      <p:stCondLst>
                        <p:cond delay="indefinite"/>
                      </p:stCondLst>
                      <p:childTnLst>
                        <p:par>
                          <p:cTn id="829" fill="hold">
                            <p:stCondLst>
                              <p:cond delay="0"/>
                            </p:stCondLst>
                            <p:childTnLst>
                              <p:par>
                                <p:cTn id="83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3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/>
      <p:bldP spid="1028" grpId="0"/>
      <p:bldP spid="1029" grpId="0"/>
      <p:bldP spid="1030" grpId="0"/>
      <p:bldP spid="1031" grpId="0"/>
      <p:bldP spid="1032" grpId="0"/>
      <p:bldP spid="1033" grpId="0"/>
      <p:bldP spid="1034" grpId="0"/>
      <p:bldP spid="1035" grpId="0"/>
      <p:bldP spid="1036" grpId="0"/>
      <p:bldP spid="1037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8" grpId="1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3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1" grpId="0"/>
      <p:bldP spid="62" grpId="0"/>
      <p:bldP spid="63" grpId="0"/>
      <p:bldP spid="64" grpId="0"/>
      <p:bldP spid="65" grpId="0"/>
      <p:bldP spid="66" grpId="0"/>
      <p:bldP spid="1038" grpId="0"/>
      <p:bldP spid="1039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3" grpId="0"/>
      <p:bldP spid="4" grpId="0"/>
      <p:bldP spid="5" grpId="0"/>
      <p:bldP spid="6" grpId="0"/>
      <p:bldP spid="8" grpId="0"/>
      <p:bldP spid="8" grpId="1"/>
      <p:bldP spid="9" grpId="0"/>
      <p:bldP spid="11" grpId="0"/>
      <p:bldP spid="12" grpId="0"/>
      <p:bldP spid="13" grpId="0"/>
      <p:bldP spid="13" grpId="1"/>
      <p:bldP spid="15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1857356" y="357166"/>
            <a:ext cx="3800475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2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ОКИСЛИТЕЛЬНО - ВОССТАНОВИТЕЛЬНЫЕ РЕАКЦИИ</a:t>
            </a:r>
            <a:endParaRPr lang="ru-RU" sz="12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214282" y="785794"/>
            <a:ext cx="8215370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2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Запишите уравнение реакции и механизм </a:t>
            </a:r>
            <a:r>
              <a:rPr lang="ru-RU" sz="1200" kern="10" spc="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окислительно</a:t>
            </a:r>
            <a:r>
              <a:rPr lang="ru-RU" sz="12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- восстановительной реакции с электронным балансом.</a:t>
            </a:r>
            <a:endParaRPr lang="ru-RU" sz="12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714348" y="1857364"/>
            <a:ext cx="7000924" cy="5715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Zn + H</a:t>
            </a:r>
            <a:r>
              <a:rPr lang="ru-RU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1800" kern="10" spc="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Cl</a:t>
            </a:r>
            <a:r>
              <a:rPr lang="en-US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= </a:t>
            </a:r>
            <a:r>
              <a:rPr lang="en-US" sz="1800" kern="10" spc="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ZnCl</a:t>
            </a:r>
            <a:r>
              <a:rPr lang="en-US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 + H</a:t>
            </a:r>
            <a:endParaRPr lang="ru-RU" sz="18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500034" y="2714620"/>
            <a:ext cx="433369" cy="5143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Zn</a:t>
            </a:r>
            <a:endParaRPr lang="ru-RU" sz="18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1214414" y="1571612"/>
            <a:ext cx="233346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0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79" name="WordArt 7"/>
          <p:cNvSpPr>
            <a:spLocks noChangeArrowheads="1" noChangeShapeType="1" noTextEdit="1"/>
          </p:cNvSpPr>
          <p:nvPr/>
        </p:nvSpPr>
        <p:spPr bwMode="auto">
          <a:xfrm>
            <a:off x="7572396" y="1285860"/>
            <a:ext cx="142876" cy="38099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0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80" name="WordArt 8"/>
          <p:cNvSpPr>
            <a:spLocks noChangeArrowheads="1" noChangeShapeType="1" noTextEdit="1"/>
          </p:cNvSpPr>
          <p:nvPr/>
        </p:nvSpPr>
        <p:spPr bwMode="auto">
          <a:xfrm>
            <a:off x="5000628" y="1571612"/>
            <a:ext cx="244486" cy="38577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+2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81" name="WordArt 9"/>
          <p:cNvSpPr>
            <a:spLocks noChangeArrowheads="1" noChangeShapeType="1" noTextEdit="1"/>
          </p:cNvSpPr>
          <p:nvPr/>
        </p:nvSpPr>
        <p:spPr bwMode="auto">
          <a:xfrm>
            <a:off x="6072198" y="2143116"/>
            <a:ext cx="214314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82" name="WordArt 10"/>
          <p:cNvSpPr>
            <a:spLocks noChangeArrowheads="1" noChangeShapeType="1" noTextEdit="1"/>
          </p:cNvSpPr>
          <p:nvPr/>
        </p:nvSpPr>
        <p:spPr bwMode="auto">
          <a:xfrm>
            <a:off x="7643834" y="2071678"/>
            <a:ext cx="185733" cy="35718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" name="Стрелка вверх 11"/>
          <p:cNvSpPr/>
          <p:nvPr/>
        </p:nvSpPr>
        <p:spPr>
          <a:xfrm>
            <a:off x="7929586" y="1285860"/>
            <a:ext cx="142876" cy="8572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3786182" y="2928934"/>
            <a:ext cx="500066" cy="14287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</a:t>
            </a:r>
            <a:endParaRPr lang="ru-RU" sz="1800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1785918" y="2786058"/>
            <a:ext cx="428627" cy="42862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Zn</a:t>
            </a:r>
            <a:endParaRPr lang="ru-RU" sz="18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6143636" y="2714620"/>
            <a:ext cx="361931" cy="5143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Zn</a:t>
            </a:r>
            <a:endParaRPr lang="ru-RU" sz="18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30" name="WordArt 6"/>
          <p:cNvSpPr>
            <a:spLocks noChangeArrowheads="1" noChangeShapeType="1" noTextEdit="1"/>
          </p:cNvSpPr>
          <p:nvPr/>
        </p:nvSpPr>
        <p:spPr bwMode="auto">
          <a:xfrm>
            <a:off x="3357554" y="2786058"/>
            <a:ext cx="357190" cy="44289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Zn</a:t>
            </a:r>
            <a:endParaRPr lang="ru-RU" sz="18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31" name="WordArt 7"/>
          <p:cNvSpPr>
            <a:spLocks noChangeArrowheads="1" noChangeShapeType="1" noTextEdit="1"/>
          </p:cNvSpPr>
          <p:nvPr/>
        </p:nvSpPr>
        <p:spPr bwMode="auto">
          <a:xfrm>
            <a:off x="8001024" y="3857628"/>
            <a:ext cx="857256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вост-ся</a:t>
            </a:r>
            <a:endParaRPr lang="ru-RU" sz="18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32" name="WordArt 8"/>
          <p:cNvSpPr>
            <a:spLocks noChangeArrowheads="1" noChangeShapeType="1" noTextEdit="1"/>
          </p:cNvSpPr>
          <p:nvPr/>
        </p:nvSpPr>
        <p:spPr bwMode="auto">
          <a:xfrm>
            <a:off x="7858148" y="2857496"/>
            <a:ext cx="795339" cy="28575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ок-ся</a:t>
            </a:r>
            <a:r>
              <a:rPr lang="ru-RU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;</a:t>
            </a:r>
            <a:endParaRPr lang="ru-RU" sz="18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33" name="WordArt 9"/>
          <p:cNvSpPr>
            <a:spLocks noChangeArrowheads="1" noChangeShapeType="1" noTextEdit="1"/>
          </p:cNvSpPr>
          <p:nvPr/>
        </p:nvSpPr>
        <p:spPr bwMode="auto">
          <a:xfrm>
            <a:off x="7000892" y="3929066"/>
            <a:ext cx="714380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ок</a:t>
            </a:r>
            <a:r>
              <a:rPr lang="ru-RU" sz="1800" kern="10" spc="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-ль</a:t>
            </a:r>
            <a:r>
              <a:rPr lang="ru-RU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;</a:t>
            </a:r>
            <a:endParaRPr lang="ru-RU" sz="18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34" name="WordArt 10"/>
          <p:cNvSpPr>
            <a:spLocks noChangeArrowheads="1" noChangeShapeType="1" noTextEdit="1"/>
          </p:cNvSpPr>
          <p:nvPr/>
        </p:nvSpPr>
        <p:spPr bwMode="auto">
          <a:xfrm>
            <a:off x="7000892" y="2714620"/>
            <a:ext cx="785818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в-ль</a:t>
            </a:r>
            <a:r>
              <a:rPr lang="ru-RU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; </a:t>
            </a:r>
            <a:endParaRPr lang="ru-RU" sz="18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1" name="Стрелка вверх 20"/>
          <p:cNvSpPr/>
          <p:nvPr/>
        </p:nvSpPr>
        <p:spPr>
          <a:xfrm>
            <a:off x="928662" y="1357298"/>
            <a:ext cx="71438" cy="4286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1071538" y="1357298"/>
            <a:ext cx="278608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4572000" y="1357298"/>
            <a:ext cx="257176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верх 23"/>
          <p:cNvSpPr/>
          <p:nvPr/>
        </p:nvSpPr>
        <p:spPr>
          <a:xfrm rot="10800000">
            <a:off x="7215206" y="1357298"/>
            <a:ext cx="142876" cy="5000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5" name="WordArt 11"/>
          <p:cNvSpPr>
            <a:spLocks noChangeArrowheads="1" noChangeShapeType="1" noTextEdit="1"/>
          </p:cNvSpPr>
          <p:nvPr/>
        </p:nvSpPr>
        <p:spPr bwMode="auto">
          <a:xfrm>
            <a:off x="3929058" y="1214422"/>
            <a:ext cx="142875" cy="57150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143372" y="1285860"/>
            <a:ext cx="28575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6" name="WordArt 12"/>
          <p:cNvSpPr>
            <a:spLocks noChangeArrowheads="1" noChangeShapeType="1" noTextEdit="1"/>
          </p:cNvSpPr>
          <p:nvPr/>
        </p:nvSpPr>
        <p:spPr bwMode="auto">
          <a:xfrm>
            <a:off x="4214810" y="1428736"/>
            <a:ext cx="196850" cy="366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е</a:t>
            </a:r>
            <a:endParaRPr lang="ru-RU" sz="18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8" name="Стрелка вверх 27"/>
          <p:cNvSpPr/>
          <p:nvPr/>
        </p:nvSpPr>
        <p:spPr>
          <a:xfrm rot="5400000">
            <a:off x="1321571" y="2607463"/>
            <a:ext cx="142876" cy="78581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7" name="WordArt 13"/>
          <p:cNvSpPr>
            <a:spLocks noChangeArrowheads="1" noChangeShapeType="1" noTextEdit="1"/>
          </p:cNvSpPr>
          <p:nvPr/>
        </p:nvSpPr>
        <p:spPr bwMode="auto">
          <a:xfrm>
            <a:off x="571472" y="3643314"/>
            <a:ext cx="214314" cy="7143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H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38" name="WordArt 14"/>
          <p:cNvSpPr>
            <a:spLocks noChangeArrowheads="1" noChangeShapeType="1" noTextEdit="1"/>
          </p:cNvSpPr>
          <p:nvPr/>
        </p:nvSpPr>
        <p:spPr bwMode="auto">
          <a:xfrm>
            <a:off x="6215074" y="3643314"/>
            <a:ext cx="285752" cy="5715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H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39" name="WordArt 15"/>
          <p:cNvSpPr>
            <a:spLocks noChangeArrowheads="1" noChangeShapeType="1" noTextEdit="1"/>
          </p:cNvSpPr>
          <p:nvPr/>
        </p:nvSpPr>
        <p:spPr bwMode="auto">
          <a:xfrm>
            <a:off x="1857356" y="3643314"/>
            <a:ext cx="214314" cy="7143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H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40" name="WordArt 16"/>
          <p:cNvSpPr>
            <a:spLocks noChangeArrowheads="1" noChangeShapeType="1" noTextEdit="1"/>
          </p:cNvSpPr>
          <p:nvPr/>
        </p:nvSpPr>
        <p:spPr bwMode="auto">
          <a:xfrm>
            <a:off x="3357554" y="3714752"/>
            <a:ext cx="285752" cy="5794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H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41" name="WordArt 17"/>
          <p:cNvSpPr>
            <a:spLocks noChangeArrowheads="1" noChangeShapeType="1" noTextEdit="1"/>
          </p:cNvSpPr>
          <p:nvPr/>
        </p:nvSpPr>
        <p:spPr bwMode="auto">
          <a:xfrm>
            <a:off x="6429388" y="2500306"/>
            <a:ext cx="285752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+2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42" name="WordArt 18"/>
          <p:cNvSpPr>
            <a:spLocks noChangeArrowheads="1" noChangeShapeType="1" noTextEdit="1"/>
          </p:cNvSpPr>
          <p:nvPr/>
        </p:nvSpPr>
        <p:spPr bwMode="auto">
          <a:xfrm>
            <a:off x="2071671" y="2428867"/>
            <a:ext cx="214314" cy="35719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+2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43" name="WordArt 19"/>
          <p:cNvSpPr>
            <a:spLocks noChangeArrowheads="1" noChangeShapeType="1" noTextEdit="1"/>
          </p:cNvSpPr>
          <p:nvPr/>
        </p:nvSpPr>
        <p:spPr bwMode="auto">
          <a:xfrm>
            <a:off x="2714612" y="1571612"/>
            <a:ext cx="357190" cy="44767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+ 1 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6" name="WordArt 19"/>
          <p:cNvSpPr>
            <a:spLocks noChangeArrowheads="1" noChangeShapeType="1" noTextEdit="1"/>
          </p:cNvSpPr>
          <p:nvPr/>
        </p:nvSpPr>
        <p:spPr bwMode="auto">
          <a:xfrm>
            <a:off x="714348" y="3286124"/>
            <a:ext cx="357190" cy="44767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+ 1 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7" name="WordArt 19"/>
          <p:cNvSpPr>
            <a:spLocks noChangeArrowheads="1" noChangeShapeType="1" noTextEdit="1"/>
          </p:cNvSpPr>
          <p:nvPr/>
        </p:nvSpPr>
        <p:spPr bwMode="auto">
          <a:xfrm>
            <a:off x="3357554" y="1428736"/>
            <a:ext cx="428628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-1 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8" name="WordArt 19"/>
          <p:cNvSpPr>
            <a:spLocks noChangeArrowheads="1" noChangeShapeType="1" noTextEdit="1"/>
          </p:cNvSpPr>
          <p:nvPr/>
        </p:nvSpPr>
        <p:spPr bwMode="auto">
          <a:xfrm>
            <a:off x="5929322" y="1500174"/>
            <a:ext cx="428628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-1 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9" name="WordArt 19"/>
          <p:cNvSpPr>
            <a:spLocks noChangeArrowheads="1" noChangeShapeType="1" noTextEdit="1"/>
          </p:cNvSpPr>
          <p:nvPr/>
        </p:nvSpPr>
        <p:spPr bwMode="auto">
          <a:xfrm>
            <a:off x="3500430" y="3357562"/>
            <a:ext cx="357190" cy="44767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+ 1 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44" name="WordArt 20"/>
          <p:cNvSpPr>
            <a:spLocks noChangeArrowheads="1" noChangeShapeType="1" noTextEdit="1"/>
          </p:cNvSpPr>
          <p:nvPr/>
        </p:nvSpPr>
        <p:spPr bwMode="auto">
          <a:xfrm>
            <a:off x="785786" y="2428868"/>
            <a:ext cx="233346" cy="3381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0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45" name="WordArt 21"/>
          <p:cNvSpPr>
            <a:spLocks noChangeArrowheads="1" noChangeShapeType="1" noTextEdit="1"/>
          </p:cNvSpPr>
          <p:nvPr/>
        </p:nvSpPr>
        <p:spPr bwMode="auto">
          <a:xfrm>
            <a:off x="2071670" y="3429000"/>
            <a:ext cx="142876" cy="266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0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46" name="WordArt 22"/>
          <p:cNvSpPr>
            <a:spLocks noChangeArrowheads="1" noChangeShapeType="1" noTextEdit="1"/>
          </p:cNvSpPr>
          <p:nvPr/>
        </p:nvSpPr>
        <p:spPr bwMode="auto">
          <a:xfrm>
            <a:off x="3857620" y="3714752"/>
            <a:ext cx="428628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+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3" name="Стрелка вверх 42"/>
          <p:cNvSpPr/>
          <p:nvPr/>
        </p:nvSpPr>
        <p:spPr>
          <a:xfrm rot="5400000">
            <a:off x="1250133" y="3607595"/>
            <a:ext cx="142876" cy="78581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верх 43"/>
          <p:cNvSpPr/>
          <p:nvPr/>
        </p:nvSpPr>
        <p:spPr>
          <a:xfrm>
            <a:off x="2428860" y="2714620"/>
            <a:ext cx="71438" cy="20002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7" name="WordArt 23"/>
          <p:cNvSpPr>
            <a:spLocks noChangeArrowheads="1" noChangeShapeType="1" noTextEdit="1"/>
          </p:cNvSpPr>
          <p:nvPr/>
        </p:nvSpPr>
        <p:spPr bwMode="auto">
          <a:xfrm flipV="1">
            <a:off x="5500694" y="2857496"/>
            <a:ext cx="500066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=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6" name="WordArt 23"/>
          <p:cNvSpPr>
            <a:spLocks noChangeArrowheads="1" noChangeShapeType="1" noTextEdit="1"/>
          </p:cNvSpPr>
          <p:nvPr/>
        </p:nvSpPr>
        <p:spPr bwMode="auto">
          <a:xfrm>
            <a:off x="5643570" y="3857628"/>
            <a:ext cx="500066" cy="21431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=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48" name="WordArt 24"/>
          <p:cNvSpPr>
            <a:spLocks noChangeArrowheads="1" noChangeShapeType="1" noTextEdit="1"/>
          </p:cNvSpPr>
          <p:nvPr/>
        </p:nvSpPr>
        <p:spPr bwMode="auto">
          <a:xfrm>
            <a:off x="5000628" y="2857496"/>
            <a:ext cx="196850" cy="366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е</a:t>
            </a:r>
            <a:endParaRPr lang="ru-RU" sz="18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49" name="WordArt 25"/>
          <p:cNvSpPr>
            <a:spLocks noChangeArrowheads="1" noChangeShapeType="1" noTextEdit="1"/>
          </p:cNvSpPr>
          <p:nvPr/>
        </p:nvSpPr>
        <p:spPr bwMode="auto">
          <a:xfrm>
            <a:off x="5357818" y="3786190"/>
            <a:ext cx="196850" cy="366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е</a:t>
            </a:r>
            <a:endParaRPr lang="ru-RU" sz="18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50" name="WordArt 26"/>
          <p:cNvSpPr>
            <a:spLocks noChangeArrowheads="1" noChangeShapeType="1" noTextEdit="1"/>
          </p:cNvSpPr>
          <p:nvPr/>
        </p:nvSpPr>
        <p:spPr bwMode="auto">
          <a:xfrm>
            <a:off x="2143108" y="1785926"/>
            <a:ext cx="142876" cy="5715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51" name="WordArt 27"/>
          <p:cNvSpPr>
            <a:spLocks noChangeArrowheads="1" noChangeShapeType="1" noTextEdit="1"/>
          </p:cNvSpPr>
          <p:nvPr/>
        </p:nvSpPr>
        <p:spPr bwMode="auto">
          <a:xfrm>
            <a:off x="4572000" y="2714620"/>
            <a:ext cx="285752" cy="48577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52" name="WordArt 28"/>
          <p:cNvSpPr>
            <a:spLocks noChangeArrowheads="1" noChangeShapeType="1" noTextEdit="1"/>
          </p:cNvSpPr>
          <p:nvPr/>
        </p:nvSpPr>
        <p:spPr bwMode="auto">
          <a:xfrm>
            <a:off x="4929190" y="2714620"/>
            <a:ext cx="357190" cy="5714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2" name="WordArt 28"/>
          <p:cNvSpPr>
            <a:spLocks noChangeArrowheads="1" noChangeShapeType="1" noTextEdit="1"/>
          </p:cNvSpPr>
          <p:nvPr/>
        </p:nvSpPr>
        <p:spPr bwMode="auto">
          <a:xfrm>
            <a:off x="5286380" y="3643314"/>
            <a:ext cx="357190" cy="5714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53" name="WordArt 29"/>
          <p:cNvSpPr>
            <a:spLocks noChangeArrowheads="1" noChangeShapeType="1" noTextEdit="1"/>
          </p:cNvSpPr>
          <p:nvPr/>
        </p:nvSpPr>
        <p:spPr bwMode="auto">
          <a:xfrm>
            <a:off x="4786314" y="3714752"/>
            <a:ext cx="214314" cy="5000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х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4" name="WordArt 19"/>
          <p:cNvSpPr>
            <a:spLocks noChangeArrowheads="1" noChangeShapeType="1" noTextEdit="1"/>
          </p:cNvSpPr>
          <p:nvPr/>
        </p:nvSpPr>
        <p:spPr bwMode="auto">
          <a:xfrm>
            <a:off x="5143504" y="3357562"/>
            <a:ext cx="214314" cy="100013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1 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54" name="WordArt 30"/>
          <p:cNvSpPr>
            <a:spLocks noChangeArrowheads="1" noChangeShapeType="1" noTextEdit="1"/>
          </p:cNvSpPr>
          <p:nvPr/>
        </p:nvSpPr>
        <p:spPr bwMode="auto">
          <a:xfrm>
            <a:off x="214282" y="3571876"/>
            <a:ext cx="328609" cy="77152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55" name="WordArt 31"/>
          <p:cNvSpPr>
            <a:spLocks noChangeArrowheads="1" noChangeShapeType="1" noTextEdit="1"/>
          </p:cNvSpPr>
          <p:nvPr/>
        </p:nvSpPr>
        <p:spPr bwMode="auto">
          <a:xfrm>
            <a:off x="2928926" y="3571876"/>
            <a:ext cx="315924" cy="8144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56" name="WordArt 32"/>
          <p:cNvSpPr>
            <a:spLocks noChangeArrowheads="1" noChangeShapeType="1" noTextEdit="1"/>
          </p:cNvSpPr>
          <p:nvPr/>
        </p:nvSpPr>
        <p:spPr bwMode="auto">
          <a:xfrm>
            <a:off x="4357686" y="3571876"/>
            <a:ext cx="241289" cy="7858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57" name="WordArt 33"/>
          <p:cNvSpPr>
            <a:spLocks noChangeArrowheads="1" noChangeShapeType="1" noTextEdit="1"/>
          </p:cNvSpPr>
          <p:nvPr/>
        </p:nvSpPr>
        <p:spPr bwMode="auto">
          <a:xfrm>
            <a:off x="2143108" y="4143380"/>
            <a:ext cx="142876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58" name="WordArt 34"/>
          <p:cNvSpPr>
            <a:spLocks noChangeArrowheads="1" noChangeShapeType="1" noTextEdit="1"/>
          </p:cNvSpPr>
          <p:nvPr/>
        </p:nvSpPr>
        <p:spPr bwMode="auto">
          <a:xfrm>
            <a:off x="6572264" y="3357562"/>
            <a:ext cx="142876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0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59" name="WordArt 35"/>
          <p:cNvSpPr>
            <a:spLocks noChangeArrowheads="1" noChangeShapeType="1" noTextEdit="1"/>
          </p:cNvSpPr>
          <p:nvPr/>
        </p:nvSpPr>
        <p:spPr bwMode="auto">
          <a:xfrm>
            <a:off x="6572264" y="4000504"/>
            <a:ext cx="173048" cy="3524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2" name="WordArt 34"/>
          <p:cNvSpPr>
            <a:spLocks noChangeArrowheads="1" noChangeShapeType="1" noTextEdit="1"/>
          </p:cNvSpPr>
          <p:nvPr/>
        </p:nvSpPr>
        <p:spPr bwMode="auto">
          <a:xfrm>
            <a:off x="3571868" y="2571744"/>
            <a:ext cx="142876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0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4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4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4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1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4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4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7" dur="500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500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1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4" dur="4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4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10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2" dur="1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1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hold">
                      <p:stCondLst>
                        <p:cond delay="indefinite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" fill="hold">
                      <p:stCondLst>
                        <p:cond delay="indefinite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2" dur="50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50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4" fill="hold">
                      <p:stCondLst>
                        <p:cond delay="indefinite"/>
                      </p:stCondLst>
                      <p:childTnLst>
                        <p:par>
                          <p:cTn id="465" fill="hold">
                            <p:stCondLst>
                              <p:cond delay="0"/>
                            </p:stCondLst>
                            <p:childTnLst>
                              <p:par>
                                <p:cTn id="46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6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2" fill="hold">
                      <p:stCondLst>
                        <p:cond delay="indefinite"/>
                      </p:stCondLst>
                      <p:childTnLst>
                        <p:par>
                          <p:cTn id="473" fill="hold">
                            <p:stCondLst>
                              <p:cond delay="0"/>
                            </p:stCondLst>
                            <p:childTnLst>
                              <p:par>
                                <p:cTn id="4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0" fill="hold">
                      <p:stCondLst>
                        <p:cond delay="indefinite"/>
                      </p:stCondLst>
                      <p:childTnLst>
                        <p:par>
                          <p:cTn id="491" fill="hold">
                            <p:stCondLst>
                              <p:cond delay="0"/>
                            </p:stCondLst>
                            <p:childTnLst>
                              <p:par>
                                <p:cTn id="49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2" fill="hold">
                      <p:stCondLst>
                        <p:cond delay="indefinite"/>
                      </p:stCondLst>
                      <p:childTnLst>
                        <p:par>
                          <p:cTn id="503" fill="hold">
                            <p:stCondLst>
                              <p:cond delay="0"/>
                            </p:stCondLst>
                            <p:childTnLst>
                              <p:par>
                                <p:cTn id="50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6" dur="100"/>
                                        <p:tgtEl>
                                          <p:spTgt spid="1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7" dur="4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8" dur="40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1" fill="hold">
                      <p:stCondLst>
                        <p:cond delay="indefinite"/>
                      </p:stCondLst>
                      <p:childTnLst>
                        <p:par>
                          <p:cTn id="512" fill="hold">
                            <p:stCondLst>
                              <p:cond delay="0"/>
                            </p:stCondLst>
                            <p:childTnLst>
                              <p:par>
                                <p:cTn id="5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0" fill="hold">
                      <p:stCondLst>
                        <p:cond delay="indefinite"/>
                      </p:stCondLst>
                      <p:childTnLst>
                        <p:par>
                          <p:cTn id="521" fill="hold">
                            <p:stCondLst>
                              <p:cond delay="0"/>
                            </p:stCondLst>
                            <p:childTnLst>
                              <p:par>
                                <p:cTn id="5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8" fill="hold">
                      <p:stCondLst>
                        <p:cond delay="indefinite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6" fill="hold">
                      <p:stCondLst>
                        <p:cond delay="indefinite"/>
                      </p:stCondLst>
                      <p:childTnLst>
                        <p:par>
                          <p:cTn id="547" fill="hold">
                            <p:stCondLst>
                              <p:cond delay="0"/>
                            </p:stCondLst>
                            <p:childTnLst>
                              <p:par>
                                <p:cTn id="5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4" fill="hold">
                      <p:stCondLst>
                        <p:cond delay="indefinite"/>
                      </p:stCondLst>
                      <p:childTnLst>
                        <p:par>
                          <p:cTn id="565" fill="hold">
                            <p:stCondLst>
                              <p:cond delay="0"/>
                            </p:stCondLst>
                            <p:childTnLst>
                              <p:par>
                                <p:cTn id="56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1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9" dur="4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0" dur="4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3" fill="hold">
                      <p:stCondLst>
                        <p:cond delay="indefinite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7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7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2" fill="hold">
                      <p:stCondLst>
                        <p:cond delay="indefinite"/>
                      </p:stCondLst>
                      <p:childTnLst>
                        <p:par>
                          <p:cTn id="583" fill="hold">
                            <p:stCondLst>
                              <p:cond delay="0"/>
                            </p:stCondLst>
                            <p:childTnLst>
                              <p:par>
                                <p:cTn id="58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8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8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8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0" fill="hold">
                      <p:stCondLst>
                        <p:cond delay="indefinite"/>
                      </p:stCondLst>
                      <p:childTnLst>
                        <p:par>
                          <p:cTn id="591" fill="hold">
                            <p:stCondLst>
                              <p:cond delay="0"/>
                            </p:stCondLst>
                            <p:childTnLst>
                              <p:par>
                                <p:cTn id="5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8" fill="hold">
                      <p:stCondLst>
                        <p:cond delay="indefinite"/>
                      </p:stCondLst>
                      <p:childTnLst>
                        <p:par>
                          <p:cTn id="609" fill="hold">
                            <p:stCondLst>
                              <p:cond delay="0"/>
                            </p:stCondLst>
                            <p:childTnLst>
                              <p:par>
                                <p:cTn id="6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5" fill="hold">
                      <p:stCondLst>
                        <p:cond delay="indefinite"/>
                      </p:stCondLst>
                      <p:childTnLst>
                        <p:par>
                          <p:cTn id="616" fill="hold">
                            <p:stCondLst>
                              <p:cond delay="0"/>
                            </p:stCondLst>
                            <p:childTnLst>
                              <p:par>
                                <p:cTn id="6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/>
      <p:bldP spid="3076" grpId="0"/>
      <p:bldP spid="3077" grpId="0"/>
      <p:bldP spid="3078" grpId="0"/>
      <p:bldP spid="3079" grpId="0"/>
      <p:bldP spid="3080" grpId="0"/>
      <p:bldP spid="3081" grpId="0"/>
      <p:bldP spid="3082" grpId="0"/>
      <p:bldP spid="1026" grpId="0"/>
      <p:bldP spid="1028" grpId="0"/>
      <p:bldP spid="1029" grpId="0"/>
      <p:bldP spid="1030" grpId="0"/>
      <p:bldP spid="1031" grpId="0"/>
      <p:bldP spid="1032" grpId="0"/>
      <p:bldP spid="1033" grpId="0"/>
      <p:bldP spid="1034" grpId="0"/>
      <p:bldP spid="21" grpId="0" animBg="1"/>
      <p:bldP spid="22" grpId="0" animBg="1"/>
      <p:bldP spid="23" grpId="0" animBg="1"/>
      <p:bldP spid="24" grpId="0" animBg="1"/>
      <p:bldP spid="1035" grpId="0"/>
      <p:bldP spid="26" grpId="0" animBg="1"/>
      <p:bldP spid="1036" grpId="0"/>
      <p:bldP spid="28" grpId="0" animBg="1"/>
      <p:bldP spid="1037" grpId="0"/>
      <p:bldP spid="1038" grpId="0"/>
      <p:bldP spid="1039" grpId="0"/>
      <p:bldP spid="1040" grpId="0"/>
      <p:bldP spid="1041" grpId="0"/>
      <p:bldP spid="1042" grpId="0"/>
      <p:bldP spid="1043" grpId="0"/>
      <p:bldP spid="36" grpId="0"/>
      <p:bldP spid="37" grpId="0"/>
      <p:bldP spid="38" grpId="0"/>
      <p:bldP spid="39" grpId="0"/>
      <p:bldP spid="1044" grpId="0"/>
      <p:bldP spid="1045" grpId="0"/>
      <p:bldP spid="1046" grpId="0"/>
      <p:bldP spid="43" grpId="0" animBg="1"/>
      <p:bldP spid="44" grpId="0" animBg="1"/>
      <p:bldP spid="1047" grpId="0"/>
      <p:bldP spid="46" grpId="0"/>
      <p:bldP spid="1048" grpId="0"/>
      <p:bldP spid="1049" grpId="0"/>
      <p:bldP spid="1050" grpId="0"/>
      <p:bldP spid="1051" grpId="0"/>
      <p:bldP spid="1052" grpId="0"/>
      <p:bldP spid="52" grpId="0"/>
      <p:bldP spid="1053" grpId="0"/>
      <p:bldP spid="54" grpId="0"/>
      <p:bldP spid="1054" grpId="0"/>
      <p:bldP spid="1055" grpId="0"/>
      <p:bldP spid="1056" grpId="0"/>
      <p:bldP spid="1057" grpId="0"/>
      <p:bldP spid="1058" grpId="0"/>
      <p:bldP spid="1059" grpId="0"/>
      <p:bldP spid="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285720" y="214290"/>
            <a:ext cx="8143932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2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ОКИСЛИТЕЛЬНО - ВОССТАНОВИТЕЛЬНЫЕ РЕАКЦИИ учебник стр. 233. </a:t>
            </a:r>
            <a:endParaRPr lang="ru-RU" sz="12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214282" y="571480"/>
            <a:ext cx="8215370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2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Запишите уравнение реакции и механизм </a:t>
            </a:r>
            <a:r>
              <a:rPr lang="ru-RU" sz="1200" kern="10" spc="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окислительно</a:t>
            </a:r>
            <a:r>
              <a:rPr lang="ru-RU" sz="12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- восстановительной реакции с электронным балансом.</a:t>
            </a:r>
            <a:endParaRPr lang="ru-RU" sz="12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3714744" y="3071810"/>
            <a:ext cx="476250" cy="5000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+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3714744" y="1285860"/>
            <a:ext cx="214314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е</a:t>
            </a:r>
            <a:endParaRPr lang="ru-RU" sz="18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500034" y="4286256"/>
            <a:ext cx="4095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Cu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8215338" y="3071810"/>
            <a:ext cx="581025" cy="257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ок-ся</a:t>
            </a:r>
            <a:r>
              <a:rPr lang="ru-RU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;</a:t>
            </a:r>
            <a:endParaRPr lang="ru-RU" sz="18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30" name="WordArt 6"/>
          <p:cNvSpPr>
            <a:spLocks noChangeArrowheads="1" noChangeShapeType="1" noTextEdit="1"/>
          </p:cNvSpPr>
          <p:nvPr/>
        </p:nvSpPr>
        <p:spPr bwMode="auto">
          <a:xfrm>
            <a:off x="7572396" y="3071810"/>
            <a:ext cx="466725" cy="257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в-ль</a:t>
            </a:r>
            <a:r>
              <a:rPr lang="ru-RU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;</a:t>
            </a:r>
            <a:endParaRPr lang="ru-RU" sz="18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31" name="WordArt 7"/>
          <p:cNvSpPr>
            <a:spLocks noChangeArrowheads="1" noChangeShapeType="1" noTextEdit="1"/>
          </p:cNvSpPr>
          <p:nvPr/>
        </p:nvSpPr>
        <p:spPr bwMode="auto">
          <a:xfrm>
            <a:off x="7643834" y="4429132"/>
            <a:ext cx="785818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ok</a:t>
            </a:r>
            <a:r>
              <a:rPr lang="ru-RU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-ль; </a:t>
            </a:r>
            <a:endParaRPr lang="ru-RU" sz="18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32" name="WordArt 8"/>
          <p:cNvSpPr>
            <a:spLocks noChangeArrowheads="1" noChangeShapeType="1" noTextEdit="1"/>
          </p:cNvSpPr>
          <p:nvPr/>
        </p:nvSpPr>
        <p:spPr bwMode="auto">
          <a:xfrm>
            <a:off x="8072462" y="4786322"/>
            <a:ext cx="704850" cy="257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вост-ся</a:t>
            </a:r>
            <a:endParaRPr lang="ru-RU" sz="18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33" name="WordArt 9"/>
          <p:cNvSpPr>
            <a:spLocks noChangeArrowheads="1" noChangeShapeType="1" noTextEdit="1"/>
          </p:cNvSpPr>
          <p:nvPr/>
        </p:nvSpPr>
        <p:spPr bwMode="auto">
          <a:xfrm>
            <a:off x="214282" y="1714488"/>
            <a:ext cx="142876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8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34" name="WordArt 10"/>
          <p:cNvSpPr>
            <a:spLocks noChangeArrowheads="1" noChangeShapeType="1" noTextEdit="1"/>
          </p:cNvSpPr>
          <p:nvPr/>
        </p:nvSpPr>
        <p:spPr bwMode="auto">
          <a:xfrm>
            <a:off x="2857488" y="1643050"/>
            <a:ext cx="171429" cy="29844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0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35" name="WordArt 11"/>
          <p:cNvSpPr>
            <a:spLocks noChangeArrowheads="1" noChangeShapeType="1" noTextEdit="1"/>
          </p:cNvSpPr>
          <p:nvPr/>
        </p:nvSpPr>
        <p:spPr bwMode="auto">
          <a:xfrm>
            <a:off x="8358214" y="2214554"/>
            <a:ext cx="142876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36" name="WordArt 12"/>
          <p:cNvSpPr>
            <a:spLocks noChangeArrowheads="1" noChangeShapeType="1" noTextEdit="1"/>
          </p:cNvSpPr>
          <p:nvPr/>
        </p:nvSpPr>
        <p:spPr bwMode="auto">
          <a:xfrm>
            <a:off x="428596" y="1857364"/>
            <a:ext cx="8429684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pt-BR" sz="18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H N O +</a:t>
            </a:r>
            <a:r>
              <a:rPr lang="ru-RU" sz="18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18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pt-BR" sz="18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Cu = </a:t>
            </a:r>
            <a:r>
              <a:rPr lang="ru-RU" sz="18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pt-BR" sz="18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Cu(N O  ) + </a:t>
            </a:r>
            <a:r>
              <a:rPr lang="ru-RU" sz="18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pt-BR" sz="18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 O +   H O</a:t>
            </a:r>
            <a:endParaRPr lang="ru-RU" sz="1800" b="1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37" name="WordArt 13"/>
          <p:cNvSpPr>
            <a:spLocks noChangeArrowheads="1" noChangeShapeType="1" noTextEdit="1"/>
          </p:cNvSpPr>
          <p:nvPr/>
        </p:nvSpPr>
        <p:spPr bwMode="auto">
          <a:xfrm>
            <a:off x="6215074" y="1785926"/>
            <a:ext cx="285752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38" name="WordArt 14"/>
          <p:cNvSpPr>
            <a:spLocks noChangeArrowheads="1" noChangeShapeType="1" noTextEdit="1"/>
          </p:cNvSpPr>
          <p:nvPr/>
        </p:nvSpPr>
        <p:spPr bwMode="auto">
          <a:xfrm>
            <a:off x="5715008" y="2357430"/>
            <a:ext cx="214314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39" name="WordArt 15"/>
          <p:cNvSpPr>
            <a:spLocks noChangeArrowheads="1" noChangeShapeType="1" noTextEdit="1"/>
          </p:cNvSpPr>
          <p:nvPr/>
        </p:nvSpPr>
        <p:spPr bwMode="auto">
          <a:xfrm>
            <a:off x="5357818" y="2214554"/>
            <a:ext cx="214315" cy="38099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40" name="WordArt 16"/>
          <p:cNvSpPr>
            <a:spLocks noChangeArrowheads="1" noChangeShapeType="1" noTextEdit="1"/>
          </p:cNvSpPr>
          <p:nvPr/>
        </p:nvSpPr>
        <p:spPr bwMode="auto">
          <a:xfrm>
            <a:off x="2214546" y="1571612"/>
            <a:ext cx="428628" cy="100013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r>
              <a:rPr lang="en-US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41" name="WordArt 17"/>
          <p:cNvSpPr>
            <a:spLocks noChangeArrowheads="1" noChangeShapeType="1" noTextEdit="1"/>
          </p:cNvSpPr>
          <p:nvPr/>
        </p:nvSpPr>
        <p:spPr bwMode="auto">
          <a:xfrm>
            <a:off x="3571868" y="1857364"/>
            <a:ext cx="214314" cy="5000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42" name="WordArt 18"/>
          <p:cNvSpPr>
            <a:spLocks noChangeArrowheads="1" noChangeShapeType="1" noTextEdit="1"/>
          </p:cNvSpPr>
          <p:nvPr/>
        </p:nvSpPr>
        <p:spPr bwMode="auto">
          <a:xfrm>
            <a:off x="7715272" y="1785926"/>
            <a:ext cx="214314" cy="67309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4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43" name="WordArt 19"/>
          <p:cNvSpPr>
            <a:spLocks noChangeArrowheads="1" noChangeShapeType="1" noTextEdit="1"/>
          </p:cNvSpPr>
          <p:nvPr/>
        </p:nvSpPr>
        <p:spPr bwMode="auto">
          <a:xfrm>
            <a:off x="4357686" y="4214818"/>
            <a:ext cx="271461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44" name="WordArt 20"/>
          <p:cNvSpPr>
            <a:spLocks noChangeArrowheads="1" noChangeShapeType="1" noTextEdit="1"/>
          </p:cNvSpPr>
          <p:nvPr/>
        </p:nvSpPr>
        <p:spPr bwMode="auto">
          <a:xfrm>
            <a:off x="500034" y="3000372"/>
            <a:ext cx="357190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45" name="WordArt 21"/>
          <p:cNvSpPr>
            <a:spLocks noChangeArrowheads="1" noChangeShapeType="1" noTextEdit="1"/>
          </p:cNvSpPr>
          <p:nvPr/>
        </p:nvSpPr>
        <p:spPr bwMode="auto">
          <a:xfrm>
            <a:off x="4714876" y="4286256"/>
            <a:ext cx="196850" cy="366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е</a:t>
            </a:r>
            <a:endParaRPr lang="ru-RU" sz="18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46" name="WordArt 22"/>
          <p:cNvSpPr>
            <a:spLocks noChangeArrowheads="1" noChangeShapeType="1" noTextEdit="1"/>
          </p:cNvSpPr>
          <p:nvPr/>
        </p:nvSpPr>
        <p:spPr bwMode="auto">
          <a:xfrm>
            <a:off x="1000100" y="1571612"/>
            <a:ext cx="285752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+</a:t>
            </a:r>
            <a:r>
              <a:rPr lang="en-US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47" name="WordArt 23"/>
          <p:cNvSpPr>
            <a:spLocks noChangeArrowheads="1" noChangeShapeType="1" noTextEdit="1"/>
          </p:cNvSpPr>
          <p:nvPr/>
        </p:nvSpPr>
        <p:spPr bwMode="auto">
          <a:xfrm>
            <a:off x="1500166" y="1500174"/>
            <a:ext cx="285752" cy="3508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-2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48" name="WordArt 24"/>
          <p:cNvSpPr>
            <a:spLocks noChangeArrowheads="1" noChangeShapeType="1" noTextEdit="1"/>
          </p:cNvSpPr>
          <p:nvPr/>
        </p:nvSpPr>
        <p:spPr bwMode="auto">
          <a:xfrm>
            <a:off x="1714480" y="2285992"/>
            <a:ext cx="214313" cy="42862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49" name="WordArt 25"/>
          <p:cNvSpPr>
            <a:spLocks noChangeArrowheads="1" noChangeShapeType="1" noTextEdit="1"/>
          </p:cNvSpPr>
          <p:nvPr/>
        </p:nvSpPr>
        <p:spPr bwMode="auto">
          <a:xfrm>
            <a:off x="5286380" y="1643050"/>
            <a:ext cx="285752" cy="2794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-2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51" name="WordArt 27"/>
          <p:cNvSpPr>
            <a:spLocks noChangeArrowheads="1" noChangeShapeType="1" noTextEdit="1"/>
          </p:cNvSpPr>
          <p:nvPr/>
        </p:nvSpPr>
        <p:spPr bwMode="auto">
          <a:xfrm>
            <a:off x="6643702" y="1500174"/>
            <a:ext cx="285752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+</a:t>
            </a:r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52" name="WordArt 28"/>
          <p:cNvSpPr>
            <a:spLocks noChangeArrowheads="1" noChangeShapeType="1" noTextEdit="1"/>
          </p:cNvSpPr>
          <p:nvPr/>
        </p:nvSpPr>
        <p:spPr bwMode="auto">
          <a:xfrm>
            <a:off x="7072330" y="1571612"/>
            <a:ext cx="285752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-2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53" name="WordArt 29"/>
          <p:cNvSpPr>
            <a:spLocks noChangeArrowheads="1" noChangeShapeType="1" noTextEdit="1"/>
          </p:cNvSpPr>
          <p:nvPr/>
        </p:nvSpPr>
        <p:spPr bwMode="auto">
          <a:xfrm>
            <a:off x="8215338" y="1500174"/>
            <a:ext cx="285752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+</a:t>
            </a:r>
            <a:r>
              <a:rPr lang="en-US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1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54" name="WordArt 30"/>
          <p:cNvSpPr>
            <a:spLocks noChangeArrowheads="1" noChangeShapeType="1" noTextEdit="1"/>
          </p:cNvSpPr>
          <p:nvPr/>
        </p:nvSpPr>
        <p:spPr bwMode="auto">
          <a:xfrm>
            <a:off x="8715404" y="1571612"/>
            <a:ext cx="214314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-2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55" name="WordArt 31"/>
          <p:cNvSpPr>
            <a:spLocks noChangeArrowheads="1" noChangeShapeType="1" noTextEdit="1"/>
          </p:cNvSpPr>
          <p:nvPr/>
        </p:nvSpPr>
        <p:spPr bwMode="auto">
          <a:xfrm>
            <a:off x="4071934" y="1571612"/>
            <a:ext cx="285752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+</a:t>
            </a:r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56" name="WordArt 32"/>
          <p:cNvSpPr>
            <a:spLocks noChangeArrowheads="1" noChangeShapeType="1" noTextEdit="1"/>
          </p:cNvSpPr>
          <p:nvPr/>
        </p:nvSpPr>
        <p:spPr bwMode="auto">
          <a:xfrm>
            <a:off x="4714876" y="1571612"/>
            <a:ext cx="285752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+</a:t>
            </a:r>
            <a:r>
              <a:rPr lang="en-US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57" name="WordArt 33"/>
          <p:cNvSpPr>
            <a:spLocks noChangeArrowheads="1" noChangeShapeType="1" noTextEdit="1"/>
          </p:cNvSpPr>
          <p:nvPr/>
        </p:nvSpPr>
        <p:spPr bwMode="auto">
          <a:xfrm>
            <a:off x="571472" y="1571612"/>
            <a:ext cx="214314" cy="21431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+</a:t>
            </a:r>
            <a:r>
              <a:rPr lang="en-US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1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6" name="Стрелка вверх 35"/>
          <p:cNvSpPr/>
          <p:nvPr/>
        </p:nvSpPr>
        <p:spPr>
          <a:xfrm>
            <a:off x="928662" y="1214422"/>
            <a:ext cx="117156" cy="5715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>
            <a:off x="1142976" y="1285860"/>
            <a:ext cx="207170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8" name="WordArt 34"/>
          <p:cNvSpPr>
            <a:spLocks noChangeArrowheads="1" noChangeShapeType="1" noTextEdit="1"/>
          </p:cNvSpPr>
          <p:nvPr/>
        </p:nvSpPr>
        <p:spPr bwMode="auto">
          <a:xfrm>
            <a:off x="3571868" y="1142984"/>
            <a:ext cx="428628" cy="71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59" name="WordArt 35"/>
          <p:cNvSpPr>
            <a:spLocks noChangeArrowheads="1" noChangeShapeType="1" noTextEdit="1"/>
          </p:cNvSpPr>
          <p:nvPr/>
        </p:nvSpPr>
        <p:spPr bwMode="auto">
          <a:xfrm>
            <a:off x="3286116" y="1214422"/>
            <a:ext cx="214314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0" name="Стрелка вправо 39"/>
          <p:cNvSpPr/>
          <p:nvPr/>
        </p:nvSpPr>
        <p:spPr>
          <a:xfrm>
            <a:off x="4071934" y="1285860"/>
            <a:ext cx="242889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низ 40"/>
          <p:cNvSpPr/>
          <p:nvPr/>
        </p:nvSpPr>
        <p:spPr>
          <a:xfrm>
            <a:off x="6500826" y="1142984"/>
            <a:ext cx="14287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WordArt 32"/>
          <p:cNvSpPr>
            <a:spLocks noChangeArrowheads="1" noChangeShapeType="1" noTextEdit="1"/>
          </p:cNvSpPr>
          <p:nvPr/>
        </p:nvSpPr>
        <p:spPr bwMode="auto">
          <a:xfrm>
            <a:off x="785786" y="2786058"/>
            <a:ext cx="347666" cy="29527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+</a:t>
            </a:r>
            <a:r>
              <a:rPr lang="en-US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3" name="Стрелка вправо 42"/>
          <p:cNvSpPr/>
          <p:nvPr/>
        </p:nvSpPr>
        <p:spPr>
          <a:xfrm>
            <a:off x="1000100" y="3143248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WordArt 20"/>
          <p:cNvSpPr>
            <a:spLocks noChangeArrowheads="1" noChangeShapeType="1" noTextEdit="1"/>
          </p:cNvSpPr>
          <p:nvPr/>
        </p:nvSpPr>
        <p:spPr bwMode="auto">
          <a:xfrm>
            <a:off x="1643042" y="2928934"/>
            <a:ext cx="357190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5" name="WordArt 10"/>
          <p:cNvSpPr>
            <a:spLocks noChangeArrowheads="1" noChangeShapeType="1" noTextEdit="1"/>
          </p:cNvSpPr>
          <p:nvPr/>
        </p:nvSpPr>
        <p:spPr bwMode="auto">
          <a:xfrm>
            <a:off x="785786" y="4071942"/>
            <a:ext cx="171429" cy="29844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0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6" name="Стрелка вправо 45"/>
          <p:cNvSpPr/>
          <p:nvPr/>
        </p:nvSpPr>
        <p:spPr>
          <a:xfrm>
            <a:off x="1000100" y="4429132"/>
            <a:ext cx="50006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WordArt 4"/>
          <p:cNvSpPr>
            <a:spLocks noChangeArrowheads="1" noChangeShapeType="1" noTextEdit="1"/>
          </p:cNvSpPr>
          <p:nvPr/>
        </p:nvSpPr>
        <p:spPr bwMode="auto">
          <a:xfrm>
            <a:off x="1643042" y="4357694"/>
            <a:ext cx="4095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Cu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8" name="WordArt 27"/>
          <p:cNvSpPr>
            <a:spLocks noChangeArrowheads="1" noChangeShapeType="1" noTextEdit="1"/>
          </p:cNvSpPr>
          <p:nvPr/>
        </p:nvSpPr>
        <p:spPr bwMode="auto">
          <a:xfrm>
            <a:off x="1857356" y="2714620"/>
            <a:ext cx="285752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+</a:t>
            </a:r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9" name="WordArt 27"/>
          <p:cNvSpPr>
            <a:spLocks noChangeArrowheads="1" noChangeShapeType="1" noTextEdit="1"/>
          </p:cNvSpPr>
          <p:nvPr/>
        </p:nvSpPr>
        <p:spPr bwMode="auto">
          <a:xfrm>
            <a:off x="1928794" y="4214818"/>
            <a:ext cx="285752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+</a:t>
            </a:r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0" name="Стрелка вправо 49"/>
          <p:cNvSpPr/>
          <p:nvPr/>
        </p:nvSpPr>
        <p:spPr>
          <a:xfrm rot="5400000" flipV="1">
            <a:off x="1423728" y="3791191"/>
            <a:ext cx="2000264" cy="13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 вправо 50"/>
          <p:cNvSpPr/>
          <p:nvPr/>
        </p:nvSpPr>
        <p:spPr>
          <a:xfrm rot="5400000">
            <a:off x="1893075" y="3750471"/>
            <a:ext cx="207170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трелка вправо 51"/>
          <p:cNvSpPr/>
          <p:nvPr/>
        </p:nvSpPr>
        <p:spPr>
          <a:xfrm>
            <a:off x="5000628" y="3286124"/>
            <a:ext cx="200026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трелка вправо 52"/>
          <p:cNvSpPr/>
          <p:nvPr/>
        </p:nvSpPr>
        <p:spPr>
          <a:xfrm>
            <a:off x="5072066" y="4429132"/>
            <a:ext cx="185738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WordArt 20"/>
          <p:cNvSpPr>
            <a:spLocks noChangeArrowheads="1" noChangeShapeType="1" noTextEdit="1"/>
          </p:cNvSpPr>
          <p:nvPr/>
        </p:nvSpPr>
        <p:spPr bwMode="auto">
          <a:xfrm>
            <a:off x="3143240" y="3000372"/>
            <a:ext cx="357190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5" name="WordArt 20"/>
          <p:cNvSpPr>
            <a:spLocks noChangeArrowheads="1" noChangeShapeType="1" noTextEdit="1"/>
          </p:cNvSpPr>
          <p:nvPr/>
        </p:nvSpPr>
        <p:spPr bwMode="auto">
          <a:xfrm>
            <a:off x="7072330" y="2928934"/>
            <a:ext cx="357190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6" name="WordArt 32"/>
          <p:cNvSpPr>
            <a:spLocks noChangeArrowheads="1" noChangeShapeType="1" noTextEdit="1"/>
          </p:cNvSpPr>
          <p:nvPr/>
        </p:nvSpPr>
        <p:spPr bwMode="auto">
          <a:xfrm>
            <a:off x="3357554" y="2714620"/>
            <a:ext cx="285752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+</a:t>
            </a:r>
            <a:r>
              <a:rPr lang="en-US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7" name="WordArt 27"/>
          <p:cNvSpPr>
            <a:spLocks noChangeArrowheads="1" noChangeShapeType="1" noTextEdit="1"/>
          </p:cNvSpPr>
          <p:nvPr/>
        </p:nvSpPr>
        <p:spPr bwMode="auto">
          <a:xfrm>
            <a:off x="7286644" y="2714620"/>
            <a:ext cx="285752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+</a:t>
            </a:r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8" name="WordArt 4"/>
          <p:cNvSpPr>
            <a:spLocks noChangeArrowheads="1" noChangeShapeType="1" noTextEdit="1"/>
          </p:cNvSpPr>
          <p:nvPr/>
        </p:nvSpPr>
        <p:spPr bwMode="auto">
          <a:xfrm>
            <a:off x="3143240" y="4214818"/>
            <a:ext cx="4095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Cu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9" name="WordArt 10"/>
          <p:cNvSpPr>
            <a:spLocks noChangeArrowheads="1" noChangeShapeType="1" noTextEdit="1"/>
          </p:cNvSpPr>
          <p:nvPr/>
        </p:nvSpPr>
        <p:spPr bwMode="auto">
          <a:xfrm>
            <a:off x="3500430" y="4000504"/>
            <a:ext cx="171429" cy="29844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0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0" name="WordArt 4"/>
          <p:cNvSpPr>
            <a:spLocks noChangeArrowheads="1" noChangeShapeType="1" noTextEdit="1"/>
          </p:cNvSpPr>
          <p:nvPr/>
        </p:nvSpPr>
        <p:spPr bwMode="auto">
          <a:xfrm>
            <a:off x="7072330" y="4143380"/>
            <a:ext cx="428627" cy="5953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Cu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60" name="WordArt 36"/>
          <p:cNvSpPr>
            <a:spLocks noChangeArrowheads="1" noChangeShapeType="1" noTextEdit="1"/>
          </p:cNvSpPr>
          <p:nvPr/>
        </p:nvSpPr>
        <p:spPr bwMode="auto">
          <a:xfrm>
            <a:off x="4643438" y="3143248"/>
            <a:ext cx="196850" cy="366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е</a:t>
            </a:r>
            <a:endParaRPr lang="ru-RU" sz="18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61" name="WordArt 37"/>
          <p:cNvSpPr>
            <a:spLocks noChangeArrowheads="1" noChangeShapeType="1" noTextEdit="1"/>
          </p:cNvSpPr>
          <p:nvPr/>
        </p:nvSpPr>
        <p:spPr bwMode="auto">
          <a:xfrm>
            <a:off x="4286248" y="3071810"/>
            <a:ext cx="314315" cy="38734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62" name="WordArt 38"/>
          <p:cNvSpPr>
            <a:spLocks noChangeArrowheads="1" noChangeShapeType="1" noTextEdit="1"/>
          </p:cNvSpPr>
          <p:nvPr/>
        </p:nvSpPr>
        <p:spPr bwMode="auto">
          <a:xfrm>
            <a:off x="3786182" y="4357694"/>
            <a:ext cx="476250" cy="112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-</a:t>
            </a:r>
            <a:endParaRPr lang="ru-RU" sz="3600" kern="10" spc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063" name="WordArt 39"/>
          <p:cNvSpPr>
            <a:spLocks noChangeArrowheads="1" noChangeShapeType="1" noTextEdit="1"/>
          </p:cNvSpPr>
          <p:nvPr/>
        </p:nvSpPr>
        <p:spPr bwMode="auto">
          <a:xfrm flipV="1">
            <a:off x="4643438" y="4143380"/>
            <a:ext cx="357190" cy="1171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-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064" name="WordArt 40"/>
          <p:cNvSpPr>
            <a:spLocks noChangeArrowheads="1" noChangeShapeType="1" noTextEdit="1"/>
          </p:cNvSpPr>
          <p:nvPr/>
        </p:nvSpPr>
        <p:spPr bwMode="auto">
          <a:xfrm>
            <a:off x="4572000" y="3000372"/>
            <a:ext cx="428628" cy="793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-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065" name="WordArt 41"/>
          <p:cNvSpPr>
            <a:spLocks noChangeArrowheads="1" noChangeShapeType="1" noTextEdit="1"/>
          </p:cNvSpPr>
          <p:nvPr/>
        </p:nvSpPr>
        <p:spPr bwMode="auto">
          <a:xfrm>
            <a:off x="5143504" y="2928934"/>
            <a:ext cx="1643074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вост</a:t>
            </a:r>
            <a:r>
              <a:rPr lang="ru-RU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ановление</a:t>
            </a:r>
            <a:endParaRPr lang="ru-RU" sz="18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66" name="WordArt 42"/>
          <p:cNvSpPr>
            <a:spLocks noChangeArrowheads="1" noChangeShapeType="1" noTextEdit="1"/>
          </p:cNvSpPr>
          <p:nvPr/>
        </p:nvSpPr>
        <p:spPr bwMode="auto">
          <a:xfrm>
            <a:off x="5143504" y="4214818"/>
            <a:ext cx="1643074" cy="14287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окисление</a:t>
            </a:r>
            <a:endParaRPr lang="ru-RU" sz="18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214282" y="214290"/>
            <a:ext cx="8429684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2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ОКИСЛИТЕЛЬНО - ВОССТАНОВИТЕЛЬНЫЕ РЕАКЦИИ </a:t>
            </a:r>
            <a:r>
              <a:rPr lang="ru-RU" sz="1200" b="1" u="sng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раб. Тетрадь стр. 160.</a:t>
            </a:r>
            <a:r>
              <a:rPr lang="ru-RU" sz="12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ru-RU" sz="12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285720" y="571480"/>
            <a:ext cx="8215370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2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Запишите уравнение реакции и механизм </a:t>
            </a:r>
            <a:r>
              <a:rPr lang="ru-RU" sz="1200" kern="10" spc="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окислительно</a:t>
            </a:r>
            <a:r>
              <a:rPr lang="ru-RU" sz="12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- восстановительной реакции с электронным балансом.</a:t>
            </a:r>
            <a:endParaRPr lang="ru-RU" sz="12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571472" y="1857364"/>
            <a:ext cx="7358114" cy="5715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18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  +  Mg  =  Mg N</a:t>
            </a:r>
            <a:endParaRPr lang="ru-RU" sz="1800" b="1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4429124" y="4214818"/>
            <a:ext cx="357190" cy="5000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+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6" name="WordArt 8"/>
          <p:cNvSpPr>
            <a:spLocks noChangeArrowheads="1" noChangeShapeType="1" noTextEdit="1"/>
          </p:cNvSpPr>
          <p:nvPr/>
        </p:nvSpPr>
        <p:spPr bwMode="auto">
          <a:xfrm>
            <a:off x="8072462" y="4500570"/>
            <a:ext cx="704850" cy="257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вост-ся</a:t>
            </a:r>
            <a:endParaRPr lang="ru-RU" sz="18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WordArt 7"/>
          <p:cNvSpPr>
            <a:spLocks noChangeArrowheads="1" noChangeShapeType="1" noTextEdit="1"/>
          </p:cNvSpPr>
          <p:nvPr/>
        </p:nvSpPr>
        <p:spPr bwMode="auto">
          <a:xfrm>
            <a:off x="8072462" y="4143380"/>
            <a:ext cx="785818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ok</a:t>
            </a:r>
            <a:r>
              <a:rPr lang="ru-RU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-ль; </a:t>
            </a:r>
            <a:endParaRPr lang="ru-RU" sz="18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8215338" y="3286124"/>
            <a:ext cx="581025" cy="257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ок-ся</a:t>
            </a:r>
            <a:r>
              <a:rPr lang="ru-RU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;</a:t>
            </a:r>
            <a:endParaRPr lang="ru-RU" sz="18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9" name="WordArt 6"/>
          <p:cNvSpPr>
            <a:spLocks noChangeArrowheads="1" noChangeShapeType="1" noTextEdit="1"/>
          </p:cNvSpPr>
          <p:nvPr/>
        </p:nvSpPr>
        <p:spPr bwMode="auto">
          <a:xfrm>
            <a:off x="8215338" y="2928934"/>
            <a:ext cx="466725" cy="257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в-ль</a:t>
            </a:r>
            <a:r>
              <a:rPr lang="ru-RU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;</a:t>
            </a:r>
            <a:endParaRPr lang="ru-RU" sz="18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" name="WordArt 42"/>
          <p:cNvSpPr>
            <a:spLocks noChangeArrowheads="1" noChangeShapeType="1" noTextEdit="1"/>
          </p:cNvSpPr>
          <p:nvPr/>
        </p:nvSpPr>
        <p:spPr bwMode="auto">
          <a:xfrm>
            <a:off x="6357950" y="2928934"/>
            <a:ext cx="1143008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окисление</a:t>
            </a:r>
            <a:endParaRPr lang="ru-RU" sz="18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WordArt 41"/>
          <p:cNvSpPr>
            <a:spLocks noChangeArrowheads="1" noChangeShapeType="1" noTextEdit="1"/>
          </p:cNvSpPr>
          <p:nvPr/>
        </p:nvSpPr>
        <p:spPr bwMode="auto">
          <a:xfrm>
            <a:off x="6572264" y="4000504"/>
            <a:ext cx="1000132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вост</a:t>
            </a:r>
            <a:r>
              <a:rPr lang="ru-RU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ановление</a:t>
            </a:r>
            <a:endParaRPr lang="ru-RU" sz="18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" name="WordArt 27"/>
          <p:cNvSpPr>
            <a:spLocks noChangeArrowheads="1" noChangeShapeType="1" noTextEdit="1"/>
          </p:cNvSpPr>
          <p:nvPr/>
        </p:nvSpPr>
        <p:spPr bwMode="auto">
          <a:xfrm>
            <a:off x="6643702" y="1500174"/>
            <a:ext cx="285752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+</a:t>
            </a:r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3" name="WordArt 13"/>
          <p:cNvSpPr>
            <a:spLocks noChangeArrowheads="1" noChangeShapeType="1" noTextEdit="1"/>
          </p:cNvSpPr>
          <p:nvPr/>
        </p:nvSpPr>
        <p:spPr bwMode="auto">
          <a:xfrm>
            <a:off x="1214414" y="2071678"/>
            <a:ext cx="214314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4" name="WordArt 35"/>
          <p:cNvSpPr>
            <a:spLocks noChangeArrowheads="1" noChangeShapeType="1" noTextEdit="1"/>
          </p:cNvSpPr>
          <p:nvPr/>
        </p:nvSpPr>
        <p:spPr bwMode="auto">
          <a:xfrm>
            <a:off x="2357422" y="1857364"/>
            <a:ext cx="285752" cy="5000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5" name="WordArt 13"/>
          <p:cNvSpPr>
            <a:spLocks noChangeArrowheads="1" noChangeShapeType="1" noTextEdit="1"/>
          </p:cNvSpPr>
          <p:nvPr/>
        </p:nvSpPr>
        <p:spPr bwMode="auto">
          <a:xfrm>
            <a:off x="7929586" y="2071678"/>
            <a:ext cx="285752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6" name="WordArt 35"/>
          <p:cNvSpPr>
            <a:spLocks noChangeArrowheads="1" noChangeShapeType="1" noTextEdit="1"/>
          </p:cNvSpPr>
          <p:nvPr/>
        </p:nvSpPr>
        <p:spPr bwMode="auto">
          <a:xfrm>
            <a:off x="7000892" y="2143116"/>
            <a:ext cx="285752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642910" y="2928934"/>
            <a:ext cx="500066" cy="7858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0">
                  <a:solidFill>
                    <a:srgbClr val="00B0F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 </a:t>
            </a:r>
            <a:r>
              <a:rPr lang="en-US" sz="3600" b="1" kern="10" spc="0" dirty="0" smtClean="0">
                <a:ln w="0">
                  <a:solidFill>
                    <a:srgbClr val="00B0F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g</a:t>
            </a:r>
            <a:endParaRPr lang="ru-RU" sz="3600" b="1" kern="10" spc="0" dirty="0">
              <a:ln w="0">
                <a:solidFill>
                  <a:srgbClr val="00B0F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2214546" y="3000372"/>
            <a:ext cx="357190" cy="7858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0">
                  <a:solidFill>
                    <a:srgbClr val="00B0F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 </a:t>
            </a:r>
            <a:r>
              <a:rPr lang="en-US" sz="3600" b="1" kern="10" spc="0" dirty="0" smtClean="0">
                <a:ln w="0">
                  <a:solidFill>
                    <a:srgbClr val="00B0F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g</a:t>
            </a:r>
            <a:endParaRPr lang="ru-RU" sz="3600" b="1" kern="10" spc="0" dirty="0">
              <a:ln w="0">
                <a:solidFill>
                  <a:srgbClr val="00B0F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4000496" y="2857496"/>
            <a:ext cx="407988" cy="820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0">
                  <a:solidFill>
                    <a:srgbClr val="00B0F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 </a:t>
            </a:r>
            <a:r>
              <a:rPr lang="en-US" sz="3600" b="1" kern="10" spc="0" dirty="0" smtClean="0">
                <a:ln w="0">
                  <a:solidFill>
                    <a:srgbClr val="00B0F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g</a:t>
            </a:r>
            <a:endParaRPr lang="ru-RU" sz="3600" b="1" kern="10" spc="0" dirty="0">
              <a:ln w="0">
                <a:solidFill>
                  <a:srgbClr val="00B0F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030" name="WordArt 6"/>
          <p:cNvSpPr>
            <a:spLocks noChangeArrowheads="1" noChangeShapeType="1" noTextEdit="1"/>
          </p:cNvSpPr>
          <p:nvPr/>
        </p:nvSpPr>
        <p:spPr bwMode="auto">
          <a:xfrm>
            <a:off x="7572396" y="2786058"/>
            <a:ext cx="407988" cy="820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0">
                  <a:solidFill>
                    <a:srgbClr val="00B0F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 </a:t>
            </a:r>
            <a:r>
              <a:rPr lang="en-US" sz="3600" b="1" kern="10" spc="0" dirty="0" smtClean="0">
                <a:ln w="0">
                  <a:solidFill>
                    <a:srgbClr val="00B0F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g</a:t>
            </a:r>
            <a:endParaRPr lang="ru-RU" sz="3600" b="1" kern="10" spc="0" dirty="0">
              <a:ln w="0">
                <a:solidFill>
                  <a:srgbClr val="00B0F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031" name="WordArt 7"/>
          <p:cNvSpPr>
            <a:spLocks noChangeArrowheads="1" noChangeShapeType="1" noTextEdit="1"/>
          </p:cNvSpPr>
          <p:nvPr/>
        </p:nvSpPr>
        <p:spPr bwMode="auto">
          <a:xfrm>
            <a:off x="714348" y="4214818"/>
            <a:ext cx="357190" cy="7143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32" name="WordArt 8"/>
          <p:cNvSpPr>
            <a:spLocks noChangeArrowheads="1" noChangeShapeType="1" noTextEdit="1"/>
          </p:cNvSpPr>
          <p:nvPr/>
        </p:nvSpPr>
        <p:spPr bwMode="auto">
          <a:xfrm>
            <a:off x="2285984" y="4214818"/>
            <a:ext cx="285752" cy="68896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33" name="WordArt 9"/>
          <p:cNvSpPr>
            <a:spLocks noChangeArrowheads="1" noChangeShapeType="1" noTextEdit="1"/>
          </p:cNvSpPr>
          <p:nvPr/>
        </p:nvSpPr>
        <p:spPr bwMode="auto">
          <a:xfrm>
            <a:off x="4071934" y="4071942"/>
            <a:ext cx="285752" cy="76040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34" name="WordArt 10"/>
          <p:cNvSpPr>
            <a:spLocks noChangeArrowheads="1" noChangeShapeType="1" noTextEdit="1"/>
          </p:cNvSpPr>
          <p:nvPr/>
        </p:nvSpPr>
        <p:spPr bwMode="auto">
          <a:xfrm>
            <a:off x="7643834" y="4000504"/>
            <a:ext cx="434983" cy="64930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5" name="WordArt 27"/>
          <p:cNvSpPr>
            <a:spLocks noChangeArrowheads="1" noChangeShapeType="1" noTextEdit="1"/>
          </p:cNvSpPr>
          <p:nvPr/>
        </p:nvSpPr>
        <p:spPr bwMode="auto">
          <a:xfrm>
            <a:off x="2428860" y="2714620"/>
            <a:ext cx="285752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+</a:t>
            </a:r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6" name="WordArt 27"/>
          <p:cNvSpPr>
            <a:spLocks noChangeArrowheads="1" noChangeShapeType="1" noTextEdit="1"/>
          </p:cNvSpPr>
          <p:nvPr/>
        </p:nvSpPr>
        <p:spPr bwMode="auto">
          <a:xfrm>
            <a:off x="7858148" y="2643182"/>
            <a:ext cx="285752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+</a:t>
            </a:r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7" name="Стрелка вниз 26"/>
          <p:cNvSpPr/>
          <p:nvPr/>
        </p:nvSpPr>
        <p:spPr>
          <a:xfrm>
            <a:off x="785786" y="1214422"/>
            <a:ext cx="14287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 flipV="1">
            <a:off x="3571868" y="1285860"/>
            <a:ext cx="71438" cy="419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 rot="10800000">
            <a:off x="3000364" y="1357298"/>
            <a:ext cx="50006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 rot="10800000">
            <a:off x="928662" y="1357298"/>
            <a:ext cx="57150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WordArt 27"/>
          <p:cNvSpPr>
            <a:spLocks noChangeArrowheads="1" noChangeShapeType="1" noTextEdit="1"/>
          </p:cNvSpPr>
          <p:nvPr/>
        </p:nvSpPr>
        <p:spPr bwMode="auto">
          <a:xfrm>
            <a:off x="1571604" y="1285860"/>
            <a:ext cx="142876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2" name="WordArt 3"/>
          <p:cNvSpPr>
            <a:spLocks noChangeArrowheads="1" noChangeShapeType="1" noTextEdit="1"/>
          </p:cNvSpPr>
          <p:nvPr/>
        </p:nvSpPr>
        <p:spPr bwMode="auto">
          <a:xfrm>
            <a:off x="1785918" y="1500174"/>
            <a:ext cx="214314" cy="21431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е</a:t>
            </a:r>
            <a:endParaRPr lang="ru-RU" sz="1800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3" name="WordArt 34"/>
          <p:cNvSpPr>
            <a:spLocks noChangeArrowheads="1" noChangeShapeType="1" noTextEdit="1"/>
          </p:cNvSpPr>
          <p:nvPr/>
        </p:nvSpPr>
        <p:spPr bwMode="auto">
          <a:xfrm>
            <a:off x="1785918" y="1357298"/>
            <a:ext cx="285752" cy="71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35" name="WordArt 11"/>
          <p:cNvSpPr>
            <a:spLocks noChangeArrowheads="1" noChangeShapeType="1" noTextEdit="1"/>
          </p:cNvSpPr>
          <p:nvPr/>
        </p:nvSpPr>
        <p:spPr bwMode="auto">
          <a:xfrm>
            <a:off x="2285984" y="1428737"/>
            <a:ext cx="214314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х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5" name="WordArt 35"/>
          <p:cNvSpPr>
            <a:spLocks noChangeArrowheads="1" noChangeShapeType="1" noTextEdit="1"/>
          </p:cNvSpPr>
          <p:nvPr/>
        </p:nvSpPr>
        <p:spPr bwMode="auto">
          <a:xfrm>
            <a:off x="2571736" y="1357298"/>
            <a:ext cx="214314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6" name="Стрелка вправо 35"/>
          <p:cNvSpPr/>
          <p:nvPr/>
        </p:nvSpPr>
        <p:spPr>
          <a:xfrm>
            <a:off x="1285852" y="3286124"/>
            <a:ext cx="50006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WordArt 35"/>
          <p:cNvSpPr>
            <a:spLocks noChangeArrowheads="1" noChangeShapeType="1" noTextEdit="1"/>
          </p:cNvSpPr>
          <p:nvPr/>
        </p:nvSpPr>
        <p:spPr bwMode="auto">
          <a:xfrm>
            <a:off x="3643306" y="2928934"/>
            <a:ext cx="214314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8" name="WordArt 35"/>
          <p:cNvSpPr>
            <a:spLocks noChangeArrowheads="1" noChangeShapeType="1" noTextEdit="1"/>
          </p:cNvSpPr>
          <p:nvPr/>
        </p:nvSpPr>
        <p:spPr bwMode="auto">
          <a:xfrm>
            <a:off x="214282" y="3000372"/>
            <a:ext cx="285752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9" name="Стрелка вправо 38"/>
          <p:cNvSpPr/>
          <p:nvPr/>
        </p:nvSpPr>
        <p:spPr>
          <a:xfrm>
            <a:off x="6357950" y="3286124"/>
            <a:ext cx="114300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право 39"/>
          <p:cNvSpPr/>
          <p:nvPr/>
        </p:nvSpPr>
        <p:spPr>
          <a:xfrm>
            <a:off x="6429388" y="4429132"/>
            <a:ext cx="121444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WordArt 13"/>
          <p:cNvSpPr>
            <a:spLocks noChangeArrowheads="1" noChangeShapeType="1" noTextEdit="1"/>
          </p:cNvSpPr>
          <p:nvPr/>
        </p:nvSpPr>
        <p:spPr bwMode="auto">
          <a:xfrm>
            <a:off x="3714744" y="4071942"/>
            <a:ext cx="285752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2" name="Стрелка вправо 41"/>
          <p:cNvSpPr/>
          <p:nvPr/>
        </p:nvSpPr>
        <p:spPr>
          <a:xfrm>
            <a:off x="1285852" y="4500570"/>
            <a:ext cx="57150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WordArt 23"/>
          <p:cNvSpPr>
            <a:spLocks noChangeArrowheads="1" noChangeShapeType="1" noTextEdit="1"/>
          </p:cNvSpPr>
          <p:nvPr/>
        </p:nvSpPr>
        <p:spPr bwMode="auto">
          <a:xfrm>
            <a:off x="8072462" y="3786190"/>
            <a:ext cx="285752" cy="3508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-3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4" name="WordArt 23"/>
          <p:cNvSpPr>
            <a:spLocks noChangeArrowheads="1" noChangeShapeType="1" noTextEdit="1"/>
          </p:cNvSpPr>
          <p:nvPr/>
        </p:nvSpPr>
        <p:spPr bwMode="auto">
          <a:xfrm>
            <a:off x="2571736" y="4071942"/>
            <a:ext cx="285752" cy="3508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-3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5" name="Стрелка вниз 44"/>
          <p:cNvSpPr/>
          <p:nvPr/>
        </p:nvSpPr>
        <p:spPr>
          <a:xfrm>
            <a:off x="2857488" y="2714620"/>
            <a:ext cx="142876" cy="2286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трелка вниз 45"/>
          <p:cNvSpPr/>
          <p:nvPr/>
        </p:nvSpPr>
        <p:spPr>
          <a:xfrm>
            <a:off x="3500430" y="2714620"/>
            <a:ext cx="142876" cy="2286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WordArt 34"/>
          <p:cNvSpPr>
            <a:spLocks noChangeArrowheads="1" noChangeShapeType="1" noTextEdit="1"/>
          </p:cNvSpPr>
          <p:nvPr/>
        </p:nvSpPr>
        <p:spPr bwMode="auto">
          <a:xfrm>
            <a:off x="4500562" y="3286124"/>
            <a:ext cx="357190" cy="71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8" name="WordArt 13"/>
          <p:cNvSpPr>
            <a:spLocks noChangeArrowheads="1" noChangeShapeType="1" noTextEdit="1"/>
          </p:cNvSpPr>
          <p:nvPr/>
        </p:nvSpPr>
        <p:spPr bwMode="auto">
          <a:xfrm>
            <a:off x="5643570" y="3071810"/>
            <a:ext cx="214314" cy="5000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9" name="WordArt 23"/>
          <p:cNvSpPr>
            <a:spLocks noChangeArrowheads="1" noChangeShapeType="1" noTextEdit="1"/>
          </p:cNvSpPr>
          <p:nvPr/>
        </p:nvSpPr>
        <p:spPr bwMode="auto">
          <a:xfrm>
            <a:off x="7929586" y="1571612"/>
            <a:ext cx="285752" cy="3508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-3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0" name="WordArt 23"/>
          <p:cNvSpPr>
            <a:spLocks noChangeArrowheads="1" noChangeShapeType="1" noTextEdit="1"/>
          </p:cNvSpPr>
          <p:nvPr/>
        </p:nvSpPr>
        <p:spPr bwMode="auto">
          <a:xfrm>
            <a:off x="2071670" y="1071546"/>
            <a:ext cx="571504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6 е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1" name="WordArt 34"/>
          <p:cNvSpPr>
            <a:spLocks noChangeArrowheads="1" noChangeShapeType="1" noTextEdit="1"/>
          </p:cNvSpPr>
          <p:nvPr/>
        </p:nvSpPr>
        <p:spPr bwMode="auto">
          <a:xfrm>
            <a:off x="2428860" y="1071546"/>
            <a:ext cx="214314" cy="4571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2" name="WordArt 3"/>
          <p:cNvSpPr>
            <a:spLocks noChangeArrowheads="1" noChangeShapeType="1" noTextEdit="1"/>
          </p:cNvSpPr>
          <p:nvPr/>
        </p:nvSpPr>
        <p:spPr bwMode="auto">
          <a:xfrm>
            <a:off x="6000760" y="3286124"/>
            <a:ext cx="214314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е</a:t>
            </a:r>
            <a:endParaRPr lang="ru-RU" sz="18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3" name="WordArt 34"/>
          <p:cNvSpPr>
            <a:spLocks noChangeArrowheads="1" noChangeShapeType="1" noTextEdit="1"/>
          </p:cNvSpPr>
          <p:nvPr/>
        </p:nvSpPr>
        <p:spPr bwMode="auto">
          <a:xfrm>
            <a:off x="5929322" y="3143248"/>
            <a:ext cx="357190" cy="71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4" name="WordArt 35"/>
          <p:cNvSpPr>
            <a:spLocks noChangeArrowheads="1" noChangeShapeType="1" noTextEdit="1"/>
          </p:cNvSpPr>
          <p:nvPr/>
        </p:nvSpPr>
        <p:spPr bwMode="auto">
          <a:xfrm>
            <a:off x="5715008" y="4214818"/>
            <a:ext cx="214314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5" name="WordArt 3"/>
          <p:cNvSpPr>
            <a:spLocks noChangeArrowheads="1" noChangeShapeType="1" noTextEdit="1"/>
          </p:cNvSpPr>
          <p:nvPr/>
        </p:nvSpPr>
        <p:spPr bwMode="auto">
          <a:xfrm>
            <a:off x="6072198" y="4286256"/>
            <a:ext cx="142876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е</a:t>
            </a:r>
            <a:endParaRPr lang="ru-RU" sz="18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6" name="WordArt 34"/>
          <p:cNvSpPr>
            <a:spLocks noChangeArrowheads="1" noChangeShapeType="1" noTextEdit="1"/>
          </p:cNvSpPr>
          <p:nvPr/>
        </p:nvSpPr>
        <p:spPr bwMode="auto">
          <a:xfrm>
            <a:off x="6000760" y="4143380"/>
            <a:ext cx="357190" cy="71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7" name="WordArt 35"/>
          <p:cNvSpPr>
            <a:spLocks noChangeArrowheads="1" noChangeShapeType="1" noTextEdit="1"/>
          </p:cNvSpPr>
          <p:nvPr/>
        </p:nvSpPr>
        <p:spPr bwMode="auto">
          <a:xfrm>
            <a:off x="4929190" y="2928934"/>
            <a:ext cx="142876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8" name="WordArt 13"/>
          <p:cNvSpPr>
            <a:spLocks noChangeArrowheads="1" noChangeShapeType="1" noTextEdit="1"/>
          </p:cNvSpPr>
          <p:nvPr/>
        </p:nvSpPr>
        <p:spPr bwMode="auto">
          <a:xfrm>
            <a:off x="4929190" y="4143380"/>
            <a:ext cx="142876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36" name="WordArt 12"/>
          <p:cNvSpPr>
            <a:spLocks noChangeArrowheads="1" noChangeShapeType="1" noTextEdit="1"/>
          </p:cNvSpPr>
          <p:nvPr/>
        </p:nvSpPr>
        <p:spPr bwMode="auto">
          <a:xfrm>
            <a:off x="5286380" y="4214818"/>
            <a:ext cx="2286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х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37" name="WordArt 13"/>
          <p:cNvSpPr>
            <a:spLocks noChangeArrowheads="1" noChangeShapeType="1" noTextEdit="1"/>
          </p:cNvSpPr>
          <p:nvPr/>
        </p:nvSpPr>
        <p:spPr bwMode="auto">
          <a:xfrm>
            <a:off x="5286380" y="3071810"/>
            <a:ext cx="2286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х</a:t>
            </a:r>
            <a:endParaRPr lang="ru-RU" sz="3600" kern="10" spc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1" name="WordArt 13"/>
          <p:cNvSpPr>
            <a:spLocks noChangeArrowheads="1" noChangeShapeType="1" noTextEdit="1"/>
          </p:cNvSpPr>
          <p:nvPr/>
        </p:nvSpPr>
        <p:spPr bwMode="auto">
          <a:xfrm>
            <a:off x="1071538" y="4714884"/>
            <a:ext cx="285752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2" name="WordArt 35"/>
          <p:cNvSpPr>
            <a:spLocks noChangeArrowheads="1" noChangeShapeType="1" noTextEdit="1"/>
          </p:cNvSpPr>
          <p:nvPr/>
        </p:nvSpPr>
        <p:spPr bwMode="auto">
          <a:xfrm>
            <a:off x="1857356" y="3000372"/>
            <a:ext cx="214314" cy="7143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3" name="WordArt 13"/>
          <p:cNvSpPr>
            <a:spLocks noChangeArrowheads="1" noChangeShapeType="1" noTextEdit="1"/>
          </p:cNvSpPr>
          <p:nvPr/>
        </p:nvSpPr>
        <p:spPr bwMode="auto">
          <a:xfrm>
            <a:off x="1928794" y="4214818"/>
            <a:ext cx="285752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4" name="WordArt 10"/>
          <p:cNvSpPr>
            <a:spLocks noChangeArrowheads="1" noChangeShapeType="1" noTextEdit="1"/>
          </p:cNvSpPr>
          <p:nvPr/>
        </p:nvSpPr>
        <p:spPr bwMode="auto">
          <a:xfrm>
            <a:off x="1071538" y="2714620"/>
            <a:ext cx="171429" cy="29844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0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5" name="WordArt 10"/>
          <p:cNvSpPr>
            <a:spLocks noChangeArrowheads="1" noChangeShapeType="1" noTextEdit="1"/>
          </p:cNvSpPr>
          <p:nvPr/>
        </p:nvSpPr>
        <p:spPr bwMode="auto">
          <a:xfrm>
            <a:off x="3857620" y="1643050"/>
            <a:ext cx="171429" cy="29844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0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6" name="WordArt 10"/>
          <p:cNvSpPr>
            <a:spLocks noChangeArrowheads="1" noChangeShapeType="1" noTextEdit="1"/>
          </p:cNvSpPr>
          <p:nvPr/>
        </p:nvSpPr>
        <p:spPr bwMode="auto">
          <a:xfrm>
            <a:off x="1142976" y="1643050"/>
            <a:ext cx="171429" cy="29844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0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7" name="WordArt 10"/>
          <p:cNvSpPr>
            <a:spLocks noChangeArrowheads="1" noChangeShapeType="1" noTextEdit="1"/>
          </p:cNvSpPr>
          <p:nvPr/>
        </p:nvSpPr>
        <p:spPr bwMode="auto">
          <a:xfrm>
            <a:off x="4357686" y="2643182"/>
            <a:ext cx="171429" cy="29844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0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8" name="WordArt 10"/>
          <p:cNvSpPr>
            <a:spLocks noChangeArrowheads="1" noChangeShapeType="1" noTextEdit="1"/>
          </p:cNvSpPr>
          <p:nvPr/>
        </p:nvSpPr>
        <p:spPr bwMode="auto">
          <a:xfrm>
            <a:off x="1071538" y="4071942"/>
            <a:ext cx="171429" cy="29844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0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9" name="WordArt 10"/>
          <p:cNvSpPr>
            <a:spLocks noChangeArrowheads="1" noChangeShapeType="1" noTextEdit="1"/>
          </p:cNvSpPr>
          <p:nvPr/>
        </p:nvSpPr>
        <p:spPr bwMode="auto">
          <a:xfrm>
            <a:off x="4429124" y="3857628"/>
            <a:ext cx="171429" cy="29844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0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357158" y="214290"/>
            <a:ext cx="8501122" cy="35718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2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ОКИСЛИТЕЛЬНО - ВОССТАНОВИТЕЛЬНЫЕ РЕАКЦИИ  раб. </a:t>
            </a:r>
            <a:r>
              <a:rPr lang="ru-RU" sz="1200" kern="10" spc="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Тетр</a:t>
            </a:r>
            <a:r>
              <a:rPr lang="ru-RU" sz="12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. Стр. 163. п. 13. г.  </a:t>
            </a:r>
            <a:endParaRPr lang="ru-RU" sz="12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214282" y="785794"/>
            <a:ext cx="8215370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2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Запишите уравнение реакции и механизм </a:t>
            </a:r>
            <a:r>
              <a:rPr lang="ru-RU" sz="1200" kern="10" spc="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окислительно</a:t>
            </a:r>
            <a:r>
              <a:rPr lang="ru-RU" sz="12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- восстановительной реакции с электронным балансом.</a:t>
            </a:r>
            <a:endParaRPr lang="ru-RU" sz="12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285720" y="1714488"/>
            <a:ext cx="8358246" cy="5000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  </a:t>
            </a:r>
            <a:r>
              <a:rPr lang="pt-BR" sz="18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H NO  +   P  +  H O   </a:t>
            </a:r>
            <a:r>
              <a:rPr lang="ru-RU" sz="18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  </a:t>
            </a:r>
            <a:r>
              <a:rPr lang="pt-BR" sz="18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H P</a:t>
            </a:r>
            <a:r>
              <a:rPr lang="ru-RU" sz="18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pt-BR" sz="18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O  +  NO </a:t>
            </a:r>
            <a:endParaRPr lang="ru-RU" sz="1800" b="1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WordArt 34"/>
          <p:cNvSpPr>
            <a:spLocks noChangeArrowheads="1" noChangeShapeType="1" noTextEdit="1"/>
          </p:cNvSpPr>
          <p:nvPr/>
        </p:nvSpPr>
        <p:spPr bwMode="auto">
          <a:xfrm flipV="1">
            <a:off x="4429124" y="1214422"/>
            <a:ext cx="357190" cy="4571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4572000" y="4214818"/>
            <a:ext cx="142876" cy="38099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х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" name="WordArt 2"/>
          <p:cNvSpPr>
            <a:spLocks noChangeArrowheads="1" noChangeShapeType="1" noTextEdit="1"/>
          </p:cNvSpPr>
          <p:nvPr/>
        </p:nvSpPr>
        <p:spPr bwMode="auto">
          <a:xfrm>
            <a:off x="3286116" y="4286256"/>
            <a:ext cx="285752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+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0" name="WordArt 8"/>
          <p:cNvSpPr>
            <a:spLocks noChangeArrowheads="1" noChangeShapeType="1" noTextEdit="1"/>
          </p:cNvSpPr>
          <p:nvPr/>
        </p:nvSpPr>
        <p:spPr bwMode="auto">
          <a:xfrm>
            <a:off x="7786710" y="4786322"/>
            <a:ext cx="990602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вост-ся</a:t>
            </a:r>
            <a:endParaRPr lang="ru-RU" sz="18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WordArt 7"/>
          <p:cNvSpPr>
            <a:spLocks noChangeArrowheads="1" noChangeShapeType="1" noTextEdit="1"/>
          </p:cNvSpPr>
          <p:nvPr/>
        </p:nvSpPr>
        <p:spPr bwMode="auto">
          <a:xfrm>
            <a:off x="7643834" y="4214818"/>
            <a:ext cx="1071570" cy="5000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ok</a:t>
            </a:r>
            <a:r>
              <a:rPr lang="ru-RU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-ль; </a:t>
            </a:r>
            <a:endParaRPr lang="ru-RU" sz="18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" name="WordArt 5"/>
          <p:cNvSpPr>
            <a:spLocks noChangeArrowheads="1" noChangeShapeType="1" noTextEdit="1"/>
          </p:cNvSpPr>
          <p:nvPr/>
        </p:nvSpPr>
        <p:spPr bwMode="auto">
          <a:xfrm>
            <a:off x="7786710" y="3429000"/>
            <a:ext cx="1071570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ок-ся</a:t>
            </a:r>
            <a:r>
              <a:rPr lang="ru-RU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;</a:t>
            </a:r>
            <a:endParaRPr lang="ru-RU" sz="18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3" name="WordArt 6"/>
          <p:cNvSpPr>
            <a:spLocks noChangeArrowheads="1" noChangeShapeType="1" noTextEdit="1"/>
          </p:cNvSpPr>
          <p:nvPr/>
        </p:nvSpPr>
        <p:spPr bwMode="auto">
          <a:xfrm>
            <a:off x="7572396" y="3071811"/>
            <a:ext cx="928694" cy="21431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в-ль</a:t>
            </a:r>
            <a:r>
              <a:rPr lang="ru-RU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;</a:t>
            </a:r>
            <a:endParaRPr lang="ru-RU" sz="18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4" name="WordArt 42"/>
          <p:cNvSpPr>
            <a:spLocks noChangeArrowheads="1" noChangeShapeType="1" noTextEdit="1"/>
          </p:cNvSpPr>
          <p:nvPr/>
        </p:nvSpPr>
        <p:spPr bwMode="auto">
          <a:xfrm>
            <a:off x="5357818" y="2786058"/>
            <a:ext cx="1571636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окисление</a:t>
            </a:r>
            <a:endParaRPr lang="ru-RU" sz="18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5" name="WordArt 41"/>
          <p:cNvSpPr>
            <a:spLocks noChangeArrowheads="1" noChangeShapeType="1" noTextEdit="1"/>
          </p:cNvSpPr>
          <p:nvPr/>
        </p:nvSpPr>
        <p:spPr bwMode="auto">
          <a:xfrm>
            <a:off x="5357818" y="4071942"/>
            <a:ext cx="1500198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вост</a:t>
            </a:r>
            <a:r>
              <a:rPr lang="ru-RU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ановление</a:t>
            </a:r>
            <a:endParaRPr lang="ru-RU" sz="18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6" name="WordArt 27"/>
          <p:cNvSpPr>
            <a:spLocks noChangeArrowheads="1" noChangeShapeType="1" noTextEdit="1"/>
          </p:cNvSpPr>
          <p:nvPr/>
        </p:nvSpPr>
        <p:spPr bwMode="auto">
          <a:xfrm>
            <a:off x="8143900" y="1500174"/>
            <a:ext cx="285752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-2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7" name="WordArt 27"/>
          <p:cNvSpPr>
            <a:spLocks noChangeArrowheads="1" noChangeShapeType="1" noTextEdit="1"/>
          </p:cNvSpPr>
          <p:nvPr/>
        </p:nvSpPr>
        <p:spPr bwMode="auto">
          <a:xfrm>
            <a:off x="7715272" y="1500174"/>
            <a:ext cx="285752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+</a:t>
            </a:r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8" name="Стрелка вниз 17"/>
          <p:cNvSpPr/>
          <p:nvPr/>
        </p:nvSpPr>
        <p:spPr>
          <a:xfrm rot="10800000">
            <a:off x="8643966" y="1643050"/>
            <a:ext cx="14287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6143636" y="1357298"/>
            <a:ext cx="142876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 rot="10800000">
            <a:off x="2857488" y="1357298"/>
            <a:ext cx="7143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5286380" y="4500570"/>
            <a:ext cx="1714512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5357818" y="3143248"/>
            <a:ext cx="157163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5429256" y="1285860"/>
            <a:ext cx="785818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3000364" y="1357298"/>
            <a:ext cx="1143008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WordArt 27"/>
          <p:cNvSpPr>
            <a:spLocks noChangeArrowheads="1" noChangeShapeType="1" noTextEdit="1"/>
          </p:cNvSpPr>
          <p:nvPr/>
        </p:nvSpPr>
        <p:spPr bwMode="auto">
          <a:xfrm>
            <a:off x="6786578" y="1571612"/>
            <a:ext cx="285752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-2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6" name="WordArt 27"/>
          <p:cNvSpPr>
            <a:spLocks noChangeArrowheads="1" noChangeShapeType="1" noTextEdit="1"/>
          </p:cNvSpPr>
          <p:nvPr/>
        </p:nvSpPr>
        <p:spPr bwMode="auto">
          <a:xfrm>
            <a:off x="1785918" y="1643050"/>
            <a:ext cx="285752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-2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7" name="WordArt 27"/>
          <p:cNvSpPr>
            <a:spLocks noChangeArrowheads="1" noChangeShapeType="1" noTextEdit="1"/>
          </p:cNvSpPr>
          <p:nvPr/>
        </p:nvSpPr>
        <p:spPr bwMode="auto">
          <a:xfrm>
            <a:off x="4714876" y="1571612"/>
            <a:ext cx="285752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-2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8" name="WordArt 23"/>
          <p:cNvSpPr>
            <a:spLocks noChangeArrowheads="1" noChangeShapeType="1" noTextEdit="1"/>
          </p:cNvSpPr>
          <p:nvPr/>
        </p:nvSpPr>
        <p:spPr bwMode="auto">
          <a:xfrm>
            <a:off x="1357290" y="1571612"/>
            <a:ext cx="214314" cy="2794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+</a:t>
            </a:r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9" name="WordArt 23"/>
          <p:cNvSpPr>
            <a:spLocks noChangeArrowheads="1" noChangeShapeType="1" noTextEdit="1"/>
          </p:cNvSpPr>
          <p:nvPr/>
        </p:nvSpPr>
        <p:spPr bwMode="auto">
          <a:xfrm>
            <a:off x="6357950" y="1571612"/>
            <a:ext cx="285752" cy="20797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+</a:t>
            </a:r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" name="WordArt 31"/>
          <p:cNvSpPr>
            <a:spLocks noChangeArrowheads="1" noChangeShapeType="1" noTextEdit="1"/>
          </p:cNvSpPr>
          <p:nvPr/>
        </p:nvSpPr>
        <p:spPr bwMode="auto">
          <a:xfrm>
            <a:off x="785786" y="1571612"/>
            <a:ext cx="214314" cy="21431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+</a:t>
            </a:r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1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1" name="WordArt 31"/>
          <p:cNvSpPr>
            <a:spLocks noChangeArrowheads="1" noChangeShapeType="1" noTextEdit="1"/>
          </p:cNvSpPr>
          <p:nvPr/>
        </p:nvSpPr>
        <p:spPr bwMode="auto">
          <a:xfrm>
            <a:off x="4143372" y="1571612"/>
            <a:ext cx="285752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+</a:t>
            </a:r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1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4500562" y="3000372"/>
            <a:ext cx="214314" cy="4524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х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4857752" y="1142984"/>
            <a:ext cx="214314" cy="38099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х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4" name="WordArt 13"/>
          <p:cNvSpPr>
            <a:spLocks noChangeArrowheads="1" noChangeShapeType="1" noTextEdit="1"/>
          </p:cNvSpPr>
          <p:nvPr/>
        </p:nvSpPr>
        <p:spPr bwMode="auto">
          <a:xfrm>
            <a:off x="6929454" y="2000240"/>
            <a:ext cx="214314" cy="21431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4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5" name="WordArt 13"/>
          <p:cNvSpPr>
            <a:spLocks noChangeArrowheads="1" noChangeShapeType="1" noTextEdit="1"/>
          </p:cNvSpPr>
          <p:nvPr/>
        </p:nvSpPr>
        <p:spPr bwMode="auto">
          <a:xfrm>
            <a:off x="4286248" y="2000240"/>
            <a:ext cx="142876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6" name="WordArt 34"/>
          <p:cNvSpPr>
            <a:spLocks noChangeArrowheads="1" noChangeShapeType="1" noTextEdit="1"/>
          </p:cNvSpPr>
          <p:nvPr/>
        </p:nvSpPr>
        <p:spPr bwMode="auto">
          <a:xfrm>
            <a:off x="3929058" y="3000372"/>
            <a:ext cx="285752" cy="71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428596" y="3000372"/>
            <a:ext cx="200025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b="1" kern="10" spc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P</a:t>
            </a:r>
            <a:endParaRPr lang="ru-RU" sz="3600" b="1" kern="10" spc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79" name="WordArt 7"/>
          <p:cNvSpPr>
            <a:spLocks noChangeArrowheads="1" noChangeShapeType="1" noTextEdit="1"/>
          </p:cNvSpPr>
          <p:nvPr/>
        </p:nvSpPr>
        <p:spPr bwMode="auto">
          <a:xfrm>
            <a:off x="1571604" y="3000372"/>
            <a:ext cx="200025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b="1" kern="10" spc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P</a:t>
            </a:r>
            <a:endParaRPr lang="ru-RU" sz="3600" b="1" kern="10" spc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80" name="WordArt 8"/>
          <p:cNvSpPr>
            <a:spLocks noChangeArrowheads="1" noChangeShapeType="1" noTextEdit="1"/>
          </p:cNvSpPr>
          <p:nvPr/>
        </p:nvSpPr>
        <p:spPr bwMode="auto">
          <a:xfrm>
            <a:off x="3000364" y="2857496"/>
            <a:ext cx="214314" cy="62388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P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81" name="WordArt 9"/>
          <p:cNvSpPr>
            <a:spLocks noChangeArrowheads="1" noChangeShapeType="1" noTextEdit="1"/>
          </p:cNvSpPr>
          <p:nvPr/>
        </p:nvSpPr>
        <p:spPr bwMode="auto">
          <a:xfrm>
            <a:off x="7215206" y="2928934"/>
            <a:ext cx="285752" cy="7858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P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2" name="Стрелка вправо 41"/>
          <p:cNvSpPr/>
          <p:nvPr/>
        </p:nvSpPr>
        <p:spPr>
          <a:xfrm>
            <a:off x="714348" y="3214686"/>
            <a:ext cx="50006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право 42"/>
          <p:cNvSpPr/>
          <p:nvPr/>
        </p:nvSpPr>
        <p:spPr>
          <a:xfrm>
            <a:off x="785786" y="4429132"/>
            <a:ext cx="50006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WordArt 27"/>
          <p:cNvSpPr>
            <a:spLocks noChangeArrowheads="1" noChangeShapeType="1" noTextEdit="1"/>
          </p:cNvSpPr>
          <p:nvPr/>
        </p:nvSpPr>
        <p:spPr bwMode="auto">
          <a:xfrm>
            <a:off x="3000364" y="1714488"/>
            <a:ext cx="214314" cy="14287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0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5" name="WordArt 27"/>
          <p:cNvSpPr>
            <a:spLocks noChangeArrowheads="1" noChangeShapeType="1" noTextEdit="1"/>
          </p:cNvSpPr>
          <p:nvPr/>
        </p:nvSpPr>
        <p:spPr bwMode="auto">
          <a:xfrm>
            <a:off x="571472" y="2643182"/>
            <a:ext cx="214314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0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6" name="WordArt 23"/>
          <p:cNvSpPr>
            <a:spLocks noChangeArrowheads="1" noChangeShapeType="1" noTextEdit="1"/>
          </p:cNvSpPr>
          <p:nvPr/>
        </p:nvSpPr>
        <p:spPr bwMode="auto">
          <a:xfrm>
            <a:off x="1714480" y="2714620"/>
            <a:ext cx="285752" cy="3508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+</a:t>
            </a:r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7" name="WordArt 23"/>
          <p:cNvSpPr>
            <a:spLocks noChangeArrowheads="1" noChangeShapeType="1" noTextEdit="1"/>
          </p:cNvSpPr>
          <p:nvPr/>
        </p:nvSpPr>
        <p:spPr bwMode="auto">
          <a:xfrm>
            <a:off x="7429520" y="2571744"/>
            <a:ext cx="285752" cy="3508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+</a:t>
            </a:r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8" name="WordArt 27"/>
          <p:cNvSpPr>
            <a:spLocks noChangeArrowheads="1" noChangeShapeType="1" noTextEdit="1"/>
          </p:cNvSpPr>
          <p:nvPr/>
        </p:nvSpPr>
        <p:spPr bwMode="auto">
          <a:xfrm>
            <a:off x="3214678" y="2500306"/>
            <a:ext cx="142876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0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0" name="Стрелка вправо 49"/>
          <p:cNvSpPr/>
          <p:nvPr/>
        </p:nvSpPr>
        <p:spPr>
          <a:xfrm rot="16200000">
            <a:off x="928662" y="3786190"/>
            <a:ext cx="242889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 вправо 50"/>
          <p:cNvSpPr/>
          <p:nvPr/>
        </p:nvSpPr>
        <p:spPr>
          <a:xfrm rot="16200000">
            <a:off x="1571604" y="3786190"/>
            <a:ext cx="242889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83" name="WordArt 11"/>
          <p:cNvSpPr>
            <a:spLocks noChangeArrowheads="1" noChangeShapeType="1" noTextEdit="1"/>
          </p:cNvSpPr>
          <p:nvPr/>
        </p:nvSpPr>
        <p:spPr bwMode="auto">
          <a:xfrm>
            <a:off x="428596" y="4143380"/>
            <a:ext cx="214314" cy="5715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4" name="WordArt 13"/>
          <p:cNvSpPr>
            <a:spLocks noChangeArrowheads="1" noChangeShapeType="1" noTextEdit="1"/>
          </p:cNvSpPr>
          <p:nvPr/>
        </p:nvSpPr>
        <p:spPr bwMode="auto">
          <a:xfrm>
            <a:off x="1928794" y="2071678"/>
            <a:ext cx="142876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5" name="WordArt 13"/>
          <p:cNvSpPr>
            <a:spLocks noChangeArrowheads="1" noChangeShapeType="1" noTextEdit="1"/>
          </p:cNvSpPr>
          <p:nvPr/>
        </p:nvSpPr>
        <p:spPr bwMode="auto">
          <a:xfrm>
            <a:off x="6000760" y="2000240"/>
            <a:ext cx="142876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6" name="Стрелка вправо 55"/>
          <p:cNvSpPr/>
          <p:nvPr/>
        </p:nvSpPr>
        <p:spPr>
          <a:xfrm>
            <a:off x="4929190" y="1857364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WordArt 13"/>
          <p:cNvSpPr>
            <a:spLocks noChangeArrowheads="1" noChangeShapeType="1" noTextEdit="1"/>
          </p:cNvSpPr>
          <p:nvPr/>
        </p:nvSpPr>
        <p:spPr bwMode="auto">
          <a:xfrm>
            <a:off x="3714744" y="1785926"/>
            <a:ext cx="142876" cy="5000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8" name="WordArt 13"/>
          <p:cNvSpPr>
            <a:spLocks noChangeArrowheads="1" noChangeShapeType="1" noTextEdit="1"/>
          </p:cNvSpPr>
          <p:nvPr/>
        </p:nvSpPr>
        <p:spPr bwMode="auto">
          <a:xfrm>
            <a:off x="357158" y="1714488"/>
            <a:ext cx="214314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9" name="WordArt 27"/>
          <p:cNvSpPr>
            <a:spLocks noChangeArrowheads="1" noChangeShapeType="1" noTextEdit="1"/>
          </p:cNvSpPr>
          <p:nvPr/>
        </p:nvSpPr>
        <p:spPr bwMode="auto">
          <a:xfrm>
            <a:off x="5786446" y="1571612"/>
            <a:ext cx="214314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+</a:t>
            </a:r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1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0" name="WordArt 13"/>
          <p:cNvSpPr>
            <a:spLocks noChangeArrowheads="1" noChangeShapeType="1" noTextEdit="1"/>
          </p:cNvSpPr>
          <p:nvPr/>
        </p:nvSpPr>
        <p:spPr bwMode="auto">
          <a:xfrm>
            <a:off x="2571736" y="1785926"/>
            <a:ext cx="214314" cy="5000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1" name="WordArt 13"/>
          <p:cNvSpPr>
            <a:spLocks noChangeArrowheads="1" noChangeShapeType="1" noTextEdit="1"/>
          </p:cNvSpPr>
          <p:nvPr/>
        </p:nvSpPr>
        <p:spPr bwMode="auto">
          <a:xfrm>
            <a:off x="7500958" y="1785926"/>
            <a:ext cx="142876" cy="5000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2" name="WordArt 13"/>
          <p:cNvSpPr>
            <a:spLocks noChangeArrowheads="1" noChangeShapeType="1" noTextEdit="1"/>
          </p:cNvSpPr>
          <p:nvPr/>
        </p:nvSpPr>
        <p:spPr bwMode="auto">
          <a:xfrm>
            <a:off x="4857752" y="2857496"/>
            <a:ext cx="214314" cy="5000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84" name="WordArt 12"/>
          <p:cNvSpPr>
            <a:spLocks noChangeArrowheads="1" noChangeShapeType="1" noTextEdit="1"/>
          </p:cNvSpPr>
          <p:nvPr/>
        </p:nvSpPr>
        <p:spPr bwMode="auto">
          <a:xfrm>
            <a:off x="1571604" y="4143380"/>
            <a:ext cx="149231" cy="61752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85" name="WordArt 13"/>
          <p:cNvSpPr>
            <a:spLocks noChangeArrowheads="1" noChangeShapeType="1" noTextEdit="1"/>
          </p:cNvSpPr>
          <p:nvPr/>
        </p:nvSpPr>
        <p:spPr bwMode="auto">
          <a:xfrm>
            <a:off x="3000364" y="4143380"/>
            <a:ext cx="220669" cy="61752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86" name="WordArt 14"/>
          <p:cNvSpPr>
            <a:spLocks noChangeArrowheads="1" noChangeShapeType="1" noTextEdit="1"/>
          </p:cNvSpPr>
          <p:nvPr/>
        </p:nvSpPr>
        <p:spPr bwMode="auto">
          <a:xfrm>
            <a:off x="7286644" y="4214818"/>
            <a:ext cx="149231" cy="68896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b="1" kern="10" spc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</a:t>
            </a:r>
            <a:endParaRPr lang="ru-RU" sz="3600" b="1" kern="10" spc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6" name="WordArt 23"/>
          <p:cNvSpPr>
            <a:spLocks noChangeArrowheads="1" noChangeShapeType="1" noTextEdit="1"/>
          </p:cNvSpPr>
          <p:nvPr/>
        </p:nvSpPr>
        <p:spPr bwMode="auto">
          <a:xfrm>
            <a:off x="500034" y="3786190"/>
            <a:ext cx="357190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+</a:t>
            </a:r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7" name="WordArt 27"/>
          <p:cNvSpPr>
            <a:spLocks noChangeArrowheads="1" noChangeShapeType="1" noTextEdit="1"/>
          </p:cNvSpPr>
          <p:nvPr/>
        </p:nvSpPr>
        <p:spPr bwMode="auto">
          <a:xfrm>
            <a:off x="1643042" y="3857628"/>
            <a:ext cx="285752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+</a:t>
            </a:r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8" name="WordArt 27"/>
          <p:cNvSpPr>
            <a:spLocks noChangeArrowheads="1" noChangeShapeType="1" noTextEdit="1"/>
          </p:cNvSpPr>
          <p:nvPr/>
        </p:nvSpPr>
        <p:spPr bwMode="auto">
          <a:xfrm>
            <a:off x="7358082" y="3929066"/>
            <a:ext cx="285752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+</a:t>
            </a:r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9" name="WordArt 23"/>
          <p:cNvSpPr>
            <a:spLocks noChangeArrowheads="1" noChangeShapeType="1" noTextEdit="1"/>
          </p:cNvSpPr>
          <p:nvPr/>
        </p:nvSpPr>
        <p:spPr bwMode="auto">
          <a:xfrm>
            <a:off x="3214678" y="3857628"/>
            <a:ext cx="285752" cy="3508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+</a:t>
            </a:r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0" name="WordArt 34"/>
          <p:cNvSpPr>
            <a:spLocks noChangeArrowheads="1" noChangeShapeType="1" noTextEdit="1"/>
          </p:cNvSpPr>
          <p:nvPr/>
        </p:nvSpPr>
        <p:spPr bwMode="auto">
          <a:xfrm>
            <a:off x="3286116" y="3214686"/>
            <a:ext cx="357190" cy="71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1" name="WordArt 3"/>
          <p:cNvSpPr>
            <a:spLocks noChangeArrowheads="1" noChangeShapeType="1" noTextEdit="1"/>
          </p:cNvSpPr>
          <p:nvPr/>
        </p:nvSpPr>
        <p:spPr bwMode="auto">
          <a:xfrm>
            <a:off x="4000496" y="3143248"/>
            <a:ext cx="142876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е</a:t>
            </a:r>
            <a:endParaRPr lang="ru-RU" sz="1800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2" name="WordArt 13"/>
          <p:cNvSpPr>
            <a:spLocks noChangeArrowheads="1" noChangeShapeType="1" noTextEdit="1"/>
          </p:cNvSpPr>
          <p:nvPr/>
        </p:nvSpPr>
        <p:spPr bwMode="auto">
          <a:xfrm>
            <a:off x="3714744" y="2928934"/>
            <a:ext cx="142876" cy="5000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3" name="WordArt 13"/>
          <p:cNvSpPr>
            <a:spLocks noChangeArrowheads="1" noChangeShapeType="1" noTextEdit="1"/>
          </p:cNvSpPr>
          <p:nvPr/>
        </p:nvSpPr>
        <p:spPr bwMode="auto">
          <a:xfrm>
            <a:off x="4857752" y="4143380"/>
            <a:ext cx="214314" cy="5000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4" name="WordArt 3"/>
          <p:cNvSpPr>
            <a:spLocks noChangeArrowheads="1" noChangeShapeType="1" noTextEdit="1"/>
          </p:cNvSpPr>
          <p:nvPr/>
        </p:nvSpPr>
        <p:spPr bwMode="auto">
          <a:xfrm>
            <a:off x="4071934" y="4214818"/>
            <a:ext cx="214314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е</a:t>
            </a:r>
            <a:endParaRPr lang="ru-RU" sz="1800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5" name="WordArt 34"/>
          <p:cNvSpPr>
            <a:spLocks noChangeArrowheads="1" noChangeShapeType="1" noTextEdit="1"/>
          </p:cNvSpPr>
          <p:nvPr/>
        </p:nvSpPr>
        <p:spPr bwMode="auto">
          <a:xfrm>
            <a:off x="4071934" y="4143380"/>
            <a:ext cx="357190" cy="4571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6" name="WordArt 27"/>
          <p:cNvSpPr>
            <a:spLocks noChangeArrowheads="1" noChangeShapeType="1" noTextEdit="1"/>
          </p:cNvSpPr>
          <p:nvPr/>
        </p:nvSpPr>
        <p:spPr bwMode="auto">
          <a:xfrm>
            <a:off x="3714744" y="4071942"/>
            <a:ext cx="214314" cy="5715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7" name="WordArt 13"/>
          <p:cNvSpPr>
            <a:spLocks noChangeArrowheads="1" noChangeShapeType="1" noTextEdit="1"/>
          </p:cNvSpPr>
          <p:nvPr/>
        </p:nvSpPr>
        <p:spPr bwMode="auto">
          <a:xfrm>
            <a:off x="8429652" y="2071678"/>
            <a:ext cx="142876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8" name="WordArt 13"/>
          <p:cNvSpPr>
            <a:spLocks noChangeArrowheads="1" noChangeShapeType="1" noTextEdit="1"/>
          </p:cNvSpPr>
          <p:nvPr/>
        </p:nvSpPr>
        <p:spPr bwMode="auto">
          <a:xfrm>
            <a:off x="5429256" y="1643050"/>
            <a:ext cx="214314" cy="7143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cxnSp>
        <p:nvCxnSpPr>
          <p:cNvPr id="80" name="Прямая со стрелкой 79"/>
          <p:cNvCxnSpPr>
            <a:stCxn id="77" idx="1"/>
          </p:cNvCxnSpPr>
          <p:nvPr/>
        </p:nvCxnSpPr>
        <p:spPr>
          <a:xfrm rot="10800000" flipH="1" flipV="1">
            <a:off x="8429652" y="2214554"/>
            <a:ext cx="500066" cy="21431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WordArt 27"/>
          <p:cNvSpPr>
            <a:spLocks noChangeArrowheads="1" noChangeShapeType="1" noTextEdit="1"/>
          </p:cNvSpPr>
          <p:nvPr/>
        </p:nvSpPr>
        <p:spPr bwMode="auto">
          <a:xfrm>
            <a:off x="4214810" y="1214422"/>
            <a:ext cx="142876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2" name="WordArt 3"/>
          <p:cNvSpPr>
            <a:spLocks noChangeArrowheads="1" noChangeShapeType="1" noTextEdit="1"/>
          </p:cNvSpPr>
          <p:nvPr/>
        </p:nvSpPr>
        <p:spPr bwMode="auto">
          <a:xfrm>
            <a:off x="4429124" y="1285860"/>
            <a:ext cx="214314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е</a:t>
            </a:r>
            <a:endParaRPr lang="ru-RU" sz="1800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3" name="WordArt 13"/>
          <p:cNvSpPr>
            <a:spLocks noChangeArrowheads="1" noChangeShapeType="1" noTextEdit="1"/>
          </p:cNvSpPr>
          <p:nvPr/>
        </p:nvSpPr>
        <p:spPr bwMode="auto">
          <a:xfrm>
            <a:off x="5143504" y="1142984"/>
            <a:ext cx="214314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4" name="WordArt 13"/>
          <p:cNvSpPr>
            <a:spLocks noChangeArrowheads="1" noChangeShapeType="1" noTextEdit="1"/>
          </p:cNvSpPr>
          <p:nvPr/>
        </p:nvSpPr>
        <p:spPr bwMode="auto">
          <a:xfrm>
            <a:off x="2428860" y="4214818"/>
            <a:ext cx="142876" cy="5000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5" name="WordArt 27"/>
          <p:cNvSpPr>
            <a:spLocks noChangeArrowheads="1" noChangeShapeType="1" noTextEdit="1"/>
          </p:cNvSpPr>
          <p:nvPr/>
        </p:nvSpPr>
        <p:spPr bwMode="auto">
          <a:xfrm>
            <a:off x="2285984" y="3000372"/>
            <a:ext cx="214314" cy="5715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1600</TotalTime>
  <Words>700</Words>
  <Application>Microsoft Office PowerPoint</Application>
  <PresentationFormat>Экран (4:3)</PresentationFormat>
  <Paragraphs>407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Тихонов Александр Семёнович МКОУ ООШ сельского поселения  «Село Даппы» </vt:lpstr>
      <vt:lpstr>3</vt:lpstr>
      <vt:lpstr>Слайд 3</vt:lpstr>
      <vt:lpstr>Механизм образования ионов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Master</cp:lastModifiedBy>
  <cp:revision>147</cp:revision>
  <dcterms:modified xsi:type="dcterms:W3CDTF">2013-01-16T13:08:59Z</dcterms:modified>
</cp:coreProperties>
</file>