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70" r:id="rId6"/>
    <p:sldId id="263" r:id="rId7"/>
    <p:sldId id="264" r:id="rId8"/>
    <p:sldId id="265" r:id="rId9"/>
    <p:sldId id="266" r:id="rId10"/>
    <p:sldId id="271" r:id="rId11"/>
    <p:sldId id="267" r:id="rId12"/>
    <p:sldId id="259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7172-3D1D-41D4-BED7-41F523EA08A8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A0FB-42C2-4CFF-B1C4-922BCC787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7172-3D1D-41D4-BED7-41F523EA08A8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A0FB-42C2-4CFF-B1C4-922BCC787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7172-3D1D-41D4-BED7-41F523EA08A8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A0FB-42C2-4CFF-B1C4-922BCC787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7172-3D1D-41D4-BED7-41F523EA08A8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A0FB-42C2-4CFF-B1C4-922BCC787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7172-3D1D-41D4-BED7-41F523EA08A8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A0FB-42C2-4CFF-B1C4-922BCC787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7172-3D1D-41D4-BED7-41F523EA08A8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A0FB-42C2-4CFF-B1C4-922BCC787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7172-3D1D-41D4-BED7-41F523EA08A8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A0FB-42C2-4CFF-B1C4-922BCC787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7172-3D1D-41D4-BED7-41F523EA08A8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A0FB-42C2-4CFF-B1C4-922BCC787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7172-3D1D-41D4-BED7-41F523EA08A8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A0FB-42C2-4CFF-B1C4-922BCC787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7172-3D1D-41D4-BED7-41F523EA08A8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A0FB-42C2-4CFF-B1C4-922BCC787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7172-3D1D-41D4-BED7-41F523EA08A8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A0FB-42C2-4CFF-B1C4-922BCC787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97172-3D1D-41D4-BED7-41F523EA08A8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4A0FB-42C2-4CFF-B1C4-922BCC787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бо со звёздам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222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00298" y="857232"/>
            <a:ext cx="4357718" cy="371477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Простое предложение</a:t>
            </a: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класс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МСКОШИ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Поронайск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Козлова Л.П.</a:t>
            </a: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агарин- лётч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624" y="1142984"/>
            <a:ext cx="4243641" cy="442915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ебо со звёздам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873" y="-214338"/>
            <a:ext cx="9776021" cy="7072338"/>
          </a:xfrm>
          <a:prstGeom prst="rect">
            <a:avLst/>
          </a:prstGeom>
        </p:spPr>
      </p:pic>
      <p:pic>
        <p:nvPicPr>
          <p:cNvPr id="5" name="Рисунок 4" descr="пионеры космоса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643050"/>
            <a:ext cx="6072230" cy="3000396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смо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Гагари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4281" y="636212"/>
            <a:ext cx="3015189" cy="2442303"/>
          </a:xfrm>
          <a:prstGeom prst="flowChartDisplay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643306" y="6286520"/>
            <a:ext cx="5500694" cy="5714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12 апреля 1961 года Юрий Гагарин полетел в космос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к должно быть!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6437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821537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Гагарин –первый космонавт земли!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2214554"/>
            <a:ext cx="4296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Спасибо за внимание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14546" y="571480"/>
            <a:ext cx="4572032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Простое  предложение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5984" y="1928802"/>
            <a:ext cx="4500594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5984" y="2928934"/>
            <a:ext cx="5572164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57422" y="4143380"/>
            <a:ext cx="3286148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?</a:t>
            </a:r>
            <a:r>
              <a:rPr lang="en-US" sz="6000" dirty="0" smtClean="0"/>
              <a:t>    </a:t>
            </a:r>
            <a:endParaRPr lang="ru-RU" sz="6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7422" y="5357826"/>
            <a:ext cx="4286280" cy="7858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14678" y="2357430"/>
            <a:ext cx="121444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072066" y="2285992"/>
            <a:ext cx="135732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072066" y="2428868"/>
            <a:ext cx="135732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857620" y="3357562"/>
            <a:ext cx="100013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072066" y="3357562"/>
            <a:ext cx="128588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072066" y="3429000"/>
            <a:ext cx="128588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Арка 43"/>
          <p:cNvSpPr/>
          <p:nvPr/>
        </p:nvSpPr>
        <p:spPr>
          <a:xfrm rot="10800000">
            <a:off x="7000892" y="3286124"/>
            <a:ext cx="428628" cy="214314"/>
          </a:xfrm>
          <a:prstGeom prst="blockArc">
            <a:avLst>
              <a:gd name="adj1" fmla="val 11114198"/>
              <a:gd name="adj2" fmla="val 0"/>
              <a:gd name="adj3" fmla="val 25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5286380" y="457200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Арка 21"/>
          <p:cNvSpPr/>
          <p:nvPr/>
        </p:nvSpPr>
        <p:spPr>
          <a:xfrm rot="10800000">
            <a:off x="6572264" y="3286124"/>
            <a:ext cx="428628" cy="214314"/>
          </a:xfrm>
          <a:prstGeom prst="blockArc">
            <a:avLst>
              <a:gd name="adj1" fmla="val 11114198"/>
              <a:gd name="adj2" fmla="val 0"/>
              <a:gd name="adj3" fmla="val 25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Арка 22"/>
          <p:cNvSpPr/>
          <p:nvPr/>
        </p:nvSpPr>
        <p:spPr>
          <a:xfrm rot="10800000">
            <a:off x="6000760" y="2928934"/>
            <a:ext cx="428628" cy="428628"/>
          </a:xfrm>
          <a:prstGeom prst="blockArc">
            <a:avLst>
              <a:gd name="adj1" fmla="val 21394015"/>
              <a:gd name="adj2" fmla="val 460116"/>
              <a:gd name="adj3" fmla="val 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Арка 24"/>
          <p:cNvSpPr/>
          <p:nvPr/>
        </p:nvSpPr>
        <p:spPr>
          <a:xfrm rot="330459" flipV="1">
            <a:off x="7367675" y="3302764"/>
            <a:ext cx="357190" cy="217083"/>
          </a:xfrm>
          <a:prstGeom prst="blockArc">
            <a:avLst>
              <a:gd name="adj1" fmla="val 11114198"/>
              <a:gd name="adj2" fmla="val 0"/>
              <a:gd name="adj3" fmla="val 25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Арка 26"/>
          <p:cNvSpPr/>
          <p:nvPr/>
        </p:nvSpPr>
        <p:spPr>
          <a:xfrm rot="10800000">
            <a:off x="3357554" y="3286124"/>
            <a:ext cx="428628" cy="214314"/>
          </a:xfrm>
          <a:prstGeom prst="blockArc">
            <a:avLst>
              <a:gd name="adj1" fmla="val 11114198"/>
              <a:gd name="adj2" fmla="val 0"/>
              <a:gd name="adj3" fmla="val 25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Арка 27"/>
          <p:cNvSpPr/>
          <p:nvPr/>
        </p:nvSpPr>
        <p:spPr>
          <a:xfrm rot="10800000">
            <a:off x="2928926" y="3286124"/>
            <a:ext cx="428628" cy="214314"/>
          </a:xfrm>
          <a:prstGeom prst="blockArc">
            <a:avLst>
              <a:gd name="adj1" fmla="val 11114198"/>
              <a:gd name="adj2" fmla="val 0"/>
              <a:gd name="adj3" fmla="val 25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Арка 28"/>
          <p:cNvSpPr/>
          <p:nvPr/>
        </p:nvSpPr>
        <p:spPr>
          <a:xfrm rot="10800000" flipH="1">
            <a:off x="2571736" y="3286124"/>
            <a:ext cx="357190" cy="214314"/>
          </a:xfrm>
          <a:prstGeom prst="blockArc">
            <a:avLst>
              <a:gd name="adj1" fmla="val 11114198"/>
              <a:gd name="adj2" fmla="val 0"/>
              <a:gd name="adj3" fmla="val 25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4786314" y="4572008"/>
            <a:ext cx="142876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Минус 41"/>
          <p:cNvSpPr/>
          <p:nvPr/>
        </p:nvSpPr>
        <p:spPr>
          <a:xfrm rot="16200000">
            <a:off x="2928926" y="4214818"/>
            <a:ext cx="428628" cy="285752"/>
          </a:xfrm>
          <a:prstGeom prst="mathMinus">
            <a:avLst>
              <a:gd name="adj1" fmla="val 170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 flipV="1">
            <a:off x="3071802" y="4714884"/>
            <a:ext cx="117155" cy="714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786050" y="5643578"/>
            <a:ext cx="285752" cy="285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714744" y="5643578"/>
            <a:ext cx="285752" cy="285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572000" y="5643578"/>
            <a:ext cx="285752" cy="285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429256" y="5643578"/>
            <a:ext cx="285752" cy="285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rot="5400000">
            <a:off x="4107653" y="5822173"/>
            <a:ext cx="143670" cy="722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 flipH="1" flipV="1">
            <a:off x="3250397" y="5822173"/>
            <a:ext cx="142876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4964909" y="5822173"/>
            <a:ext cx="143670" cy="722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Овал 71"/>
          <p:cNvSpPr/>
          <p:nvPr/>
        </p:nvSpPr>
        <p:spPr>
          <a:xfrm>
            <a:off x="714348" y="2000240"/>
            <a:ext cx="642942" cy="57150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714348" y="3071810"/>
            <a:ext cx="642942" cy="57150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714348" y="4286256"/>
            <a:ext cx="642942" cy="57150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714348" y="5429264"/>
            <a:ext cx="642942" cy="57150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12"/>
            <a:ext cx="992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Какое событие произошло 12 апреля 1961года?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3143248"/>
            <a:ext cx="86340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В этот день на орбиту Земли был выведен </a:t>
            </a:r>
          </a:p>
          <a:p>
            <a:r>
              <a:rPr lang="ru-RU" sz="3200" dirty="0" smtClean="0">
                <a:latin typeface="Georgia" pitchFamily="18" charset="0"/>
              </a:rPr>
              <a:t>космический корабль с человеком на борту.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5429264"/>
            <a:ext cx="524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Это был русский человек !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грады Гагари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171" y="0"/>
            <a:ext cx="482203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71480"/>
            <a:ext cx="6396303" cy="661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1.</a:t>
            </a:r>
            <a:r>
              <a:rPr lang="ru-RU" sz="3600" dirty="0" smtClean="0">
                <a:latin typeface="Georgia" pitchFamily="18" charset="0"/>
              </a:rPr>
              <a:t>Патриот </a:t>
            </a:r>
            <a:r>
              <a:rPr lang="ru-RU" sz="3200" dirty="0" smtClean="0">
                <a:latin typeface="Georgia" pitchFamily="18" charset="0"/>
              </a:rPr>
              <a:t>– </a:t>
            </a:r>
          </a:p>
          <a:p>
            <a:r>
              <a:rPr lang="ru-RU" sz="2800" dirty="0" smtClean="0">
                <a:latin typeface="Georgia" pitchFamily="18" charset="0"/>
              </a:rPr>
              <a:t>тот, кто любит своё отечество,</a:t>
            </a:r>
          </a:p>
          <a:p>
            <a:r>
              <a:rPr lang="ru-RU" sz="2800" dirty="0" smtClean="0">
                <a:latin typeface="Georgia" pitchFamily="18" charset="0"/>
              </a:rPr>
              <a:t>предан своему народу, родине</a:t>
            </a:r>
            <a:r>
              <a:rPr lang="ru-RU" sz="3200" dirty="0" smtClean="0">
                <a:latin typeface="Georgia" pitchFamily="18" charset="0"/>
              </a:rPr>
              <a:t>.</a:t>
            </a:r>
          </a:p>
          <a:p>
            <a:endParaRPr lang="ru-RU" sz="3200" dirty="0" smtClean="0">
              <a:latin typeface="Georgia" pitchFamily="18" charset="0"/>
            </a:endParaRPr>
          </a:p>
          <a:p>
            <a:r>
              <a:rPr lang="ru-RU" sz="2800" dirty="0" smtClean="0">
                <a:latin typeface="Georgia" pitchFamily="18" charset="0"/>
              </a:rPr>
              <a:t>Мы – патриоты! Но нет никого,</a:t>
            </a:r>
          </a:p>
          <a:p>
            <a:r>
              <a:rPr lang="ru-RU" sz="2800" dirty="0" smtClean="0">
                <a:latin typeface="Georgia" pitchFamily="18" charset="0"/>
              </a:rPr>
              <a:t>Кому </a:t>
            </a:r>
            <a:r>
              <a:rPr lang="en-US" sz="2800" smtClean="0">
                <a:latin typeface="Georgia" pitchFamily="18" charset="0"/>
              </a:rPr>
              <a:t> </a:t>
            </a:r>
            <a:r>
              <a:rPr lang="ru-RU" sz="2800" smtClean="0">
                <a:latin typeface="Georgia" pitchFamily="18" charset="0"/>
              </a:rPr>
              <a:t>бы </a:t>
            </a:r>
            <a:r>
              <a:rPr lang="ru-RU" sz="2800" dirty="0" smtClean="0">
                <a:latin typeface="Georgia" pitchFamily="18" charset="0"/>
              </a:rPr>
              <a:t>вся планета была родней,</a:t>
            </a:r>
          </a:p>
          <a:p>
            <a:r>
              <a:rPr lang="ru-RU" sz="2800" dirty="0" smtClean="0">
                <a:latin typeface="Georgia" pitchFamily="18" charset="0"/>
              </a:rPr>
              <a:t>Кто бы желал от сердца всего,</a:t>
            </a:r>
          </a:p>
          <a:p>
            <a:r>
              <a:rPr lang="ru-RU" sz="2800" dirty="0" smtClean="0">
                <a:latin typeface="Georgia" pitchFamily="18" charset="0"/>
              </a:rPr>
              <a:t>Чтобы люди счастливы были на ней.</a:t>
            </a:r>
          </a:p>
          <a:p>
            <a:r>
              <a:rPr lang="ru-RU" sz="3200" dirty="0" smtClean="0">
                <a:latin typeface="Georgia" pitchFamily="18" charset="0"/>
              </a:rPr>
              <a:t>                                        (</a:t>
            </a:r>
            <a:r>
              <a:rPr lang="ru-RU" sz="2400" dirty="0" smtClean="0">
                <a:latin typeface="Georgia" pitchFamily="18" charset="0"/>
              </a:rPr>
              <a:t>Щипачёв</a:t>
            </a:r>
            <a:r>
              <a:rPr lang="ru-RU" sz="3200" dirty="0" smtClean="0">
                <a:latin typeface="Georgia" pitchFamily="18" charset="0"/>
              </a:rPr>
              <a:t>)</a:t>
            </a:r>
          </a:p>
          <a:p>
            <a:r>
              <a:rPr lang="ru-RU" sz="2800" dirty="0" smtClean="0">
                <a:latin typeface="Georgia" pitchFamily="18" charset="0"/>
              </a:rPr>
              <a:t>2.Человек, преданный интересам </a:t>
            </a:r>
          </a:p>
          <a:p>
            <a:r>
              <a:rPr lang="ru-RU" sz="2800" dirty="0" smtClean="0">
                <a:latin typeface="Georgia" pitchFamily="18" charset="0"/>
              </a:rPr>
              <a:t>   своего дела.</a:t>
            </a:r>
          </a:p>
          <a:p>
            <a:endParaRPr lang="ru-RU" sz="3200" dirty="0" smtClean="0">
              <a:latin typeface="Georgia" pitchFamily="18" charset="0"/>
            </a:endParaRPr>
          </a:p>
          <a:p>
            <a:endParaRPr lang="ru-RU" sz="3200" dirty="0" smtClean="0">
              <a:latin typeface="Georgia" pitchFamily="18" charset="0"/>
            </a:endParaRPr>
          </a:p>
          <a:p>
            <a:endParaRPr lang="ru-RU" sz="32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428604"/>
            <a:ext cx="4400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    Космонавт полетел.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28" y="1214422"/>
          <a:ext cx="614366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  <a:gridCol w="3071834"/>
              </a:tblGrid>
              <a:tr h="56112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Главные</a:t>
                      </a:r>
                      <a:r>
                        <a:rPr lang="ru-RU" baseline="0" dirty="0" smtClean="0">
                          <a:latin typeface="Georgia" pitchFamily="18" charset="0"/>
                        </a:rPr>
                        <a:t> члены предложения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Слова</a:t>
                      </a:r>
                      <a:r>
                        <a:rPr lang="ru-RU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baseline="0" smtClean="0">
                          <a:latin typeface="Georgia" pitchFamily="18" charset="0"/>
                        </a:rPr>
                        <a:t>для уточнения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2484969">
                <a:tc>
                  <a:txBody>
                    <a:bodyPr/>
                    <a:lstStyle/>
                    <a:p>
                      <a:endParaRPr lang="ru-RU" dirty="0" smtClean="0">
                        <a:latin typeface="Georgia" pitchFamily="18" charset="0"/>
                      </a:endParaRPr>
                    </a:p>
                    <a:p>
                      <a:r>
                        <a:rPr lang="ru-RU" sz="2400" dirty="0" smtClean="0">
                          <a:latin typeface="Georgia" pitchFamily="18" charset="0"/>
                        </a:rPr>
                        <a:t>космонавт</a:t>
                      </a:r>
                    </a:p>
                    <a:p>
                      <a:endParaRPr lang="ru-RU" dirty="0" smtClean="0">
                        <a:latin typeface="Georgia" pitchFamily="18" charset="0"/>
                      </a:endParaRPr>
                    </a:p>
                    <a:p>
                      <a:endParaRPr lang="ru-RU" dirty="0" smtClean="0">
                        <a:latin typeface="Georgia" pitchFamily="18" charset="0"/>
                      </a:endParaRPr>
                    </a:p>
                    <a:p>
                      <a:endParaRPr lang="ru-RU" dirty="0" smtClean="0">
                        <a:latin typeface="Georgia" pitchFamily="18" charset="0"/>
                      </a:endParaRPr>
                    </a:p>
                    <a:p>
                      <a:endParaRPr lang="ru-RU" dirty="0" smtClean="0">
                        <a:latin typeface="Georgia" pitchFamily="18" charset="0"/>
                      </a:endParaRPr>
                    </a:p>
                    <a:p>
                      <a:endParaRPr lang="ru-RU" dirty="0" smtClean="0">
                        <a:latin typeface="Georgia" pitchFamily="18" charset="0"/>
                      </a:endParaRPr>
                    </a:p>
                    <a:p>
                      <a:endParaRPr lang="ru-RU" dirty="0" smtClean="0">
                        <a:latin typeface="Georgia" pitchFamily="18" charset="0"/>
                      </a:endParaRPr>
                    </a:p>
                    <a:p>
                      <a:endParaRPr lang="ru-RU" sz="2400" dirty="0" smtClean="0">
                        <a:latin typeface="Georgia" pitchFamily="18" charset="0"/>
                      </a:endParaRPr>
                    </a:p>
                    <a:p>
                      <a:r>
                        <a:rPr lang="ru-RU" sz="2400" dirty="0" smtClean="0">
                          <a:latin typeface="Georgia" pitchFamily="18" charset="0"/>
                        </a:rPr>
                        <a:t>полетел</a:t>
                      </a:r>
                    </a:p>
                    <a:p>
                      <a:endParaRPr lang="ru-RU" dirty="0" smtClean="0">
                        <a:latin typeface="Georgia" pitchFamily="18" charset="0"/>
                      </a:endParaRPr>
                    </a:p>
                    <a:p>
                      <a:endParaRPr lang="ru-RU" dirty="0" smtClean="0">
                        <a:latin typeface="Georgia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400" dirty="0" smtClean="0">
                          <a:latin typeface="Georgia" pitchFamily="18" charset="0"/>
                        </a:rPr>
                        <a:t>подготовленный</a:t>
                      </a:r>
                    </a:p>
                    <a:p>
                      <a:r>
                        <a:rPr lang="ru-RU" sz="2400" dirty="0" smtClean="0">
                          <a:latin typeface="Georgia" pitchFamily="18" charset="0"/>
                        </a:rPr>
                        <a:t>отважный</a:t>
                      </a:r>
                    </a:p>
                    <a:p>
                      <a:r>
                        <a:rPr lang="ru-RU" sz="2400" dirty="0" smtClean="0">
                          <a:latin typeface="Georgia" pitchFamily="18" charset="0"/>
                        </a:rPr>
                        <a:t>выносливый</a:t>
                      </a:r>
                    </a:p>
                    <a:p>
                      <a:r>
                        <a:rPr lang="ru-RU" sz="2400" dirty="0" smtClean="0">
                          <a:latin typeface="Georgia" pitchFamily="18" charset="0"/>
                        </a:rPr>
                        <a:t>мужественный</a:t>
                      </a:r>
                    </a:p>
                    <a:p>
                      <a:r>
                        <a:rPr lang="ru-RU" sz="2400" dirty="0" smtClean="0">
                          <a:latin typeface="Georgia" pitchFamily="18" charset="0"/>
                        </a:rPr>
                        <a:t>образованный</a:t>
                      </a:r>
                    </a:p>
                    <a:p>
                      <a:endParaRPr lang="ru-RU" baseline="0" dirty="0" smtClean="0">
                        <a:latin typeface="Georgia" pitchFamily="18" charset="0"/>
                      </a:endParaRPr>
                    </a:p>
                    <a:p>
                      <a:endParaRPr lang="ru-RU" baseline="0" dirty="0" smtClean="0">
                        <a:latin typeface="Georgia" pitchFamily="18" charset="0"/>
                      </a:endParaRPr>
                    </a:p>
                    <a:p>
                      <a:r>
                        <a:rPr lang="ru-RU" sz="2400" baseline="0" dirty="0" smtClean="0">
                          <a:latin typeface="Georgia" pitchFamily="18" charset="0"/>
                        </a:rPr>
                        <a:t>в космос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V="1">
            <a:off x="5500694" y="428604"/>
            <a:ext cx="1071570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1928794" y="357166"/>
            <a:ext cx="1071570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0034" y="214290"/>
            <a:ext cx="167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агарин школьн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06" y="642918"/>
            <a:ext cx="4275560" cy="27860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Рисунок 2" descr="дом гагарин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939759"/>
            <a:ext cx="4286280" cy="271619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Рисунок 4" descr="подросток Гагари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642918"/>
            <a:ext cx="2000264" cy="2777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6380" y="1857364"/>
            <a:ext cx="42428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Юрий Гагарин</a:t>
            </a:r>
          </a:p>
          <a:p>
            <a:r>
              <a:rPr lang="ru-RU" sz="3200" dirty="0" smtClean="0">
                <a:latin typeface="Georgia" pitchFamily="18" charset="0"/>
              </a:rPr>
              <a:t>    в детстве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5357826"/>
            <a:ext cx="3753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Дом Гагариных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агарин юность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428736"/>
            <a:ext cx="3571900" cy="46434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эроклуб Гагар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000108"/>
            <a:ext cx="6357982" cy="428628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146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Windows XP</cp:lastModifiedBy>
  <cp:revision>51</cp:revision>
  <dcterms:created xsi:type="dcterms:W3CDTF">2011-04-03T17:06:43Z</dcterms:created>
  <dcterms:modified xsi:type="dcterms:W3CDTF">2012-12-08T09:38:08Z</dcterms:modified>
</cp:coreProperties>
</file>