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92" r:id="rId5"/>
    <p:sldId id="295" r:id="rId6"/>
    <p:sldId id="299" r:id="rId7"/>
    <p:sldId id="301" r:id="rId8"/>
    <p:sldId id="279" r:id="rId9"/>
    <p:sldId id="310" r:id="rId10"/>
    <p:sldId id="311" r:id="rId11"/>
    <p:sldId id="314" r:id="rId12"/>
    <p:sldId id="315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513-EC50-42F5-8EDF-4B6901F2AB9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2C67-E4A9-4F94-82F7-524C84B9B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C9DF-2807-4AF1-9920-9ECD81B7C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E90-29C5-4627-8760-50F63E2E9247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6000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3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3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3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642919"/>
            <a:ext cx="7772400" cy="1714512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Мы за </a:t>
            </a:r>
            <a:r>
              <a:rPr lang="ru-RU" sz="5400" dirty="0" smtClean="0">
                <a:solidFill>
                  <a:srgbClr val="00B050"/>
                </a:solidFill>
              </a:rPr>
              <a:t>здоровый </a:t>
            </a:r>
            <a:r>
              <a:rPr lang="ru-RU" sz="5400" dirty="0" smtClean="0">
                <a:solidFill>
                  <a:srgbClr val="FF0000"/>
                </a:solidFill>
              </a:rPr>
              <a:t>образ жизни,6б                 класс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Презентация </a:t>
            </a:r>
          </a:p>
          <a:p>
            <a:r>
              <a:rPr lang="ru-RU" dirty="0" smtClean="0"/>
              <a:t>                                  6 б класса</a:t>
            </a:r>
          </a:p>
          <a:p>
            <a:r>
              <a:rPr lang="ru-RU" dirty="0" smtClean="0"/>
              <a:t>                                      МОУ СОШ 5</a:t>
            </a:r>
            <a:endParaRPr lang="ru-RU" dirty="0"/>
          </a:p>
        </p:txBody>
      </p:sp>
      <p:pic>
        <p:nvPicPr>
          <p:cNvPr id="1026" name="Picture 2" descr="F:\Новая папка\9cd9d2ca98f4da29fb8f905b25bcdee45b7a6e85290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5"/>
            <a:ext cx="2500330" cy="3071835"/>
          </a:xfrm>
          <a:prstGeom prst="rect">
            <a:avLst/>
          </a:prstGeom>
          <a:noFill/>
        </p:spPr>
      </p:pic>
      <p:pic>
        <p:nvPicPr>
          <p:cNvPr id="4" name="Picture 2" descr="F:\ПОХОД\P9090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3786214" cy="21082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C00000"/>
                </a:solidFill>
              </a:rPr>
              <a:t>Вместе </a:t>
            </a:r>
            <a:r>
              <a:rPr smtClean="0"/>
              <a:t>весело!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Ловкость рук</a:t>
            </a:r>
            <a:endParaRPr lang="ru-RU" dirty="0"/>
          </a:p>
        </p:txBody>
      </p:sp>
      <p:pic>
        <p:nvPicPr>
          <p:cNvPr id="27650" name="Picture 2" descr="F:\Новая папка\Фото0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6080" y="2174875"/>
            <a:ext cx="2962427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Трудная задача</a:t>
            </a:r>
            <a:endParaRPr lang="ru-RU" dirty="0"/>
          </a:p>
        </p:txBody>
      </p:sp>
      <p:pic>
        <p:nvPicPr>
          <p:cNvPr id="27651" name="Picture 3" descr="F:\Новая папка\Фото01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4699" y="2174875"/>
            <a:ext cx="2962427" cy="3951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smtClean="0"/>
              <a:t>здаравливаемся в походе.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ПОХОД\P909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2340000" cy="2909094"/>
          </a:xfrm>
          <a:prstGeom prst="rect">
            <a:avLst/>
          </a:prstGeom>
          <a:noFill/>
        </p:spPr>
      </p:pic>
      <p:pic>
        <p:nvPicPr>
          <p:cNvPr id="3075" name="Picture 3" descr="F:\ПОХОД\P9090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2268000" cy="1836002"/>
          </a:xfrm>
          <a:prstGeom prst="rect">
            <a:avLst/>
          </a:prstGeom>
          <a:noFill/>
        </p:spPr>
      </p:pic>
      <p:pic>
        <p:nvPicPr>
          <p:cNvPr id="3076" name="Picture 4" descr="F:\ПОХОД\P9090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3276000" cy="18259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ПОХОД\P909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2772000" cy="3430391"/>
          </a:xfrm>
          <a:prstGeom prst="rect">
            <a:avLst/>
          </a:prstGeom>
          <a:noFill/>
        </p:spPr>
      </p:pic>
      <p:pic>
        <p:nvPicPr>
          <p:cNvPr id="4099" name="Picture 3" descr="F:\ПОХОД\P90902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348000" cy="2511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smtClean="0"/>
              <a:t>ы выбираем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Новая папка\0_4c942_b085575d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763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Думаем ли мы о своем </a:t>
            </a:r>
            <a:r>
              <a:rPr lang="ru-RU" dirty="0" smtClean="0">
                <a:solidFill>
                  <a:srgbClr val="00B050"/>
                </a:solidFill>
              </a:rPr>
              <a:t>здоровье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5" name="Picture 5" descr="Фитнес упражнения позволяют нам быть здоровыми и красивым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2550" y="2143116"/>
            <a:ext cx="2862260" cy="2910690"/>
          </a:xfrm>
          <a:noFill/>
        </p:spPr>
      </p:pic>
      <p:sp>
        <p:nvSpPr>
          <p:cNvPr id="307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Мало кто из нас в суматохе дней, в бешеном потоке нынешнего времени думает о своем здоровье. Лишь когда валит с ног болезнь или приходит старость, мы начинаем думать о беспечно прожитых годах. </a:t>
            </a:r>
          </a:p>
        </p:txBody>
      </p:sp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dieta-18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214422"/>
            <a:ext cx="4000528" cy="4419615"/>
          </a:xfrm>
          <a:prstGeom prst="rect">
            <a:avLst/>
          </a:prstGeom>
          <a:noFill/>
        </p:spPr>
      </p:pic>
      <p:sp>
        <p:nvSpPr>
          <p:cNvPr id="40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4422"/>
            <a:ext cx="3995766" cy="48815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Здоровье 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- это сокровище, которое нужно сохранять ежедневно. Так давайте же вместе забудем о пустых пожеланиях и займемся нашим сокровищем - здоровьем.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Соблюдай режим!</a:t>
            </a:r>
            <a:endParaRPr lang="ru-RU" dirty="0"/>
          </a:p>
        </p:txBody>
      </p:sp>
      <p:pic>
        <p:nvPicPr>
          <p:cNvPr id="8194" name="Picture 2" descr="F:\Новая папка\1275999225_wel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57430"/>
            <a:ext cx="3810000" cy="310992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 descr="F:\Новая папка\post-63663-1229796638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3857652" cy="404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6000" smtClean="0"/>
              <a:t>Живи с умом!</a:t>
            </a:r>
            <a:endParaRPr lang="ru-RU" sz="6000" dirty="0"/>
          </a:p>
        </p:txBody>
      </p:sp>
      <p:pic>
        <p:nvPicPr>
          <p:cNvPr id="11267" name="Picture 3" descr="F:\Новая папка\moi-zoj-stihi o zo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85926"/>
            <a:ext cx="3810000" cy="421484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F:\Новая папка\f_16958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4214842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0070C0"/>
                </a:solidFill>
              </a:rPr>
              <a:t>Девиз</a:t>
            </a:r>
            <a:r>
              <a:rPr smtClean="0"/>
              <a:t> нашей жизни:</a:t>
            </a:r>
            <a:endParaRPr lang="ru-RU" dirty="0"/>
          </a:p>
        </p:txBody>
      </p:sp>
      <p:pic>
        <p:nvPicPr>
          <p:cNvPr id="15362" name="Picture 2" descr="F:\Новая папка\ad2a87dd8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857364"/>
            <a:ext cx="3407472" cy="377946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F:\Новая папка\exercise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6352"/>
            <a:ext cx="3500462" cy="36935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Новая папка\plakat-Jizn_bez_tab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3929090" cy="4543010"/>
          </a:xfrm>
          <a:prstGeom prst="rect">
            <a:avLst/>
          </a:prstGeom>
          <a:noFill/>
        </p:spPr>
      </p:pic>
      <p:pic>
        <p:nvPicPr>
          <p:cNvPr id="17410" name="Picture 2" descr="F:\Новая папка\7328e1def9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72159"/>
            <a:ext cx="3071834" cy="44571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cs typeface="Times New Roman" pitchFamily="18" charset="0"/>
              </a:rPr>
              <a:t>Курение - одна из вреднейших привычек</a:t>
            </a:r>
            <a:r>
              <a:rPr lang="ru-RU" smtClean="0"/>
              <a:t> </a:t>
            </a:r>
          </a:p>
        </p:txBody>
      </p:sp>
      <p:pic>
        <p:nvPicPr>
          <p:cNvPr id="25604" name="Picture 5" descr="Курение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1" y="2428868"/>
            <a:ext cx="3714775" cy="3117758"/>
          </a:xfrm>
          <a:noFill/>
        </p:spPr>
      </p:pic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cs typeface="Times New Roman" pitchFamily="18" charset="0"/>
              </a:rPr>
              <a:t>Исследованиями доказано, в чем вред курения. В дыме табака содержится более 30 ядовитых веществ: никотин, углекислый газ, окись углерода, синильная кислота, амиак, смолистые вещества, органические кислоты и другие.</a:t>
            </a:r>
            <a:br>
              <a:rPr lang="ru-RU" sz="2400" smtClean="0">
                <a:cs typeface="Times New Roman" pitchFamily="18" charset="0"/>
              </a:rPr>
            </a:br>
            <a:r>
              <a:rPr lang="ru-RU" sz="2400" smtClean="0">
                <a:cs typeface="Times New Roman" pitchFamily="18" charset="0"/>
              </a:rPr>
              <a:t/>
            </a:r>
            <a:br>
              <a:rPr lang="ru-RU" sz="2400" smtClean="0">
                <a:cs typeface="Times New Roman" pitchFamily="18" charset="0"/>
              </a:rPr>
            </a:br>
            <a:endParaRPr lang="ru-RU" sz="2400" smtClean="0"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Как здорово .когда ты дружишь со </a:t>
            </a:r>
            <a:r>
              <a:rPr smtClean="0">
                <a:solidFill>
                  <a:srgbClr val="FF0000"/>
                </a:solidFill>
              </a:rPr>
              <a:t>спортом</a:t>
            </a:r>
            <a:r>
              <a:rPr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Странные гонки</a:t>
            </a:r>
            <a:endParaRPr lang="ru-RU" dirty="0"/>
          </a:p>
        </p:txBody>
      </p:sp>
      <p:pic>
        <p:nvPicPr>
          <p:cNvPr id="26626" name="Picture 2" descr="F:\Новая папка\Фото0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6080" y="2174875"/>
            <a:ext cx="2962427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Мячик,не</a:t>
            </a:r>
            <a:r>
              <a:rPr lang="ru-RU" dirty="0" smtClean="0"/>
              <a:t> падать !</a:t>
            </a:r>
            <a:endParaRPr lang="ru-RU" dirty="0"/>
          </a:p>
        </p:txBody>
      </p:sp>
      <p:pic>
        <p:nvPicPr>
          <p:cNvPr id="26627" name="Picture 3" descr="F:\Новая папка\Фото01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4699" y="2174875"/>
            <a:ext cx="2962427" cy="3951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оформления с нарциссами</vt:lpstr>
      <vt:lpstr>Мы за здоровый образ жизни,6б                 класс</vt:lpstr>
      <vt:lpstr>Думаем ли мы о своем здоровье?</vt:lpstr>
      <vt:lpstr>Слайд 3</vt:lpstr>
      <vt:lpstr>Соблюдай режим!</vt:lpstr>
      <vt:lpstr>Живи с умом!</vt:lpstr>
      <vt:lpstr>Девиз нашей жизни:</vt:lpstr>
      <vt:lpstr>Слайд 7</vt:lpstr>
      <vt:lpstr>Курение - одна из вреднейших привычек </vt:lpstr>
      <vt:lpstr>Как здорово .когда ты дружишь со спортом!</vt:lpstr>
      <vt:lpstr>Вместе весело!</vt:lpstr>
      <vt:lpstr>Оздаравливаемся в походе.</vt:lpstr>
      <vt:lpstr>Слайд 12</vt:lpstr>
      <vt:lpstr>Мы выбираем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Шаблон оформления к 8 Марта</dc:description>
  <cp:lastModifiedBy/>
  <cp:revision>1</cp:revision>
  <dcterms:created xsi:type="dcterms:W3CDTF">2009-03-23T09:19:34Z</dcterms:created>
  <dcterms:modified xsi:type="dcterms:W3CDTF">2013-09-18T15:48:02Z</dcterms:modified>
  <cp:category>Шаблон оформления к 8 Марта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TC103516771049</vt:lpwstr>
  </property>
</Properties>
</file>