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ECFAA-3E60-4A19-B39B-E365B2D7EC37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EAA23-9316-4F4F-B7FE-22D4BC6861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9C6693-B331-4B62-B989-E20585B67896}" type="datetimeFigureOut">
              <a:rPr lang="ru-RU" smtClean="0"/>
              <a:pPr/>
              <a:t>07.10.2012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754F61-E6EF-4FFA-8241-48FBF5E53B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4664"/>
            <a:ext cx="8784976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Front"/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«Правила безопасной работы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сети Интернет»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Картинка 1 из 15870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2708920"/>
            <a:ext cx="3709957" cy="37379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артинка 38 из 15868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34265" y="1692671"/>
            <a:ext cx="3575796" cy="27192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338173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 должны это знать:</a:t>
            </a:r>
            <a:endParaRPr kumimoji="0" lang="ru-RU" sz="3200" b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7544" y="978258"/>
            <a:ext cx="4248472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№1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ты регистрируешься на сайтах, старайся не указывать личную информацию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(номер мобильного телефона,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 электронной почты, свое фото!)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8" name="Picture 8" descr="C:\Users\1\AppData\Local\Microsoft\Windows\Temporary Internet Files\Content.IE5\V4TVF44S\MC900436992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4437112"/>
            <a:ext cx="3226544" cy="22023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2550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№2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7281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Используй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веб-камеру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только при общении с друзьями. Проследи, чтобы посторонние люди не имели возможности видеть ваш разговор, так как он может быть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записан!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1\AppData\Local\Microsoft\Windows\Temporary Internet Files\Content.IE5\VK4SQL7T\MP900430834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80112" y="620688"/>
            <a:ext cx="3290568" cy="4752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1" name="Picture 3" descr="C:\Users\1\AppData\Local\Microsoft\Windows\Temporary Internet Files\Content.IE5\6TG6OC83\MM900309740[1]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71600" y="4293096"/>
            <a:ext cx="2734791" cy="2174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2550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№3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044025"/>
            <a:ext cx="51845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Нежелательные письма от незнакомых людей называются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«Спам».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ты получил такое письмо, не отвечай на него. Если ты ответишь на подобное письмо, отправитель будет знать, что ты пользуешься своим электронным почтовым ящиком, и будет продолжать посылать тебе спам!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6" descr="C:\Users\1\AppData\Local\Microsoft\Windows\Temporary Internet Files\Content.IE5\V4TVF44S\MM900283268[1]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00192" y="620688"/>
            <a:ext cx="2571725" cy="2539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4" name="Picture 8" descr="C:\Users\1\AppData\Local\Microsoft\Windows\Temporary Internet Files\Content.IE5\6TG6OC83\MP900444013[1]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99208" y="4653136"/>
            <a:ext cx="3313151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68760"/>
            <a:ext cx="2550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№4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27687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тебе пришло сообщение с незнакомого адреса, его лучше не открывать. Подобные письма могут содержать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вирусы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1\AppData\Local\Microsoft\Windows\Temporary Internet Files\Content.IE5\6TG6OC83\MC900426048[1].w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96136" y="1124744"/>
            <a:ext cx="3225819" cy="3453664"/>
          </a:xfrm>
          <a:prstGeom prst="rect">
            <a:avLst/>
          </a:prstGeom>
          <a:noFill/>
        </p:spPr>
      </p:pic>
      <p:pic>
        <p:nvPicPr>
          <p:cNvPr id="3076" name="Picture 4" descr="Картинка 48 из 158749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59632" y="4293096"/>
            <a:ext cx="3766917" cy="19442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2550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№5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тебе приходят письма с неприятным и оскорбляющим тебя содержанием, если кто-то ведет себя в твоем отношении неподобающим образом, сообщи об этом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взрослым!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Картинка 25 из 3243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20072" y="332656"/>
            <a:ext cx="3552395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100" name="Picture 4" descr="Картинка 107 из 32437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12662">
            <a:off x="4213883" y="4064190"/>
            <a:ext cx="4320480" cy="25254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2550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№6</a:t>
            </a:r>
            <a:endParaRPr lang="ru-RU" sz="32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1065945"/>
            <a:ext cx="4896544" cy="394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рядом с тобой нет взрослых, не встречайся в реальной жизни с людьми, с которыми ты познакомился в Интернете.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твой виртуальный друг действительно тот, за кого он себя выдает, он нормально отнесется к твоей заботе 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собственной безопасности!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4" name="Picture 6" descr="Картинка 93 из 58382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20823" y="476672"/>
            <a:ext cx="3681815" cy="26642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537" name="Picture 9" descr="C:\Users\1\AppData\Local\Microsoft\Windows\Temporary Internet Files\Content.IE5\V4TVF44S\MM900284072[1]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699792" y="5445224"/>
            <a:ext cx="5035235" cy="107897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96752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Правило№7</a:t>
            </a:r>
            <a:endParaRPr lang="ru-RU" sz="32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1811721"/>
            <a:ext cx="518457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 поздно рассказать взрослым, если тебя кто-то обидел или расстроил!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 descr="Картинка 100 из 58382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15616" y="3789040"/>
            <a:ext cx="3420380" cy="2736304"/>
          </a:xfrm>
          <a:prstGeom prst="rect">
            <a:avLst/>
          </a:prstGeom>
          <a:noFill/>
        </p:spPr>
      </p:pic>
      <p:pic>
        <p:nvPicPr>
          <p:cNvPr id="20485" name="Picture 5" descr="C:\Users\1\AppData\Local\Microsoft\Windows\Temporary Internet Files\Content.IE5\NA294NZD\MC900425804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80112" y="332656"/>
            <a:ext cx="3384376" cy="3312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786624"/>
            <a:ext cx="8964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Следуй этим правилам каждый раз, когда «выходишь» в Интернет </a:t>
            </a:r>
            <a:endParaRPr kumimoji="0" lang="en-US" sz="4000" b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40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 внимателен!</a:t>
            </a:r>
            <a:endParaRPr kumimoji="0" lang="ru-RU" sz="4000" b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3" descr="Картинка 14 из 15365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139952" y="2571750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67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Екатеринчик</dc:creator>
  <cp:lastModifiedBy>Екатеринчик</cp:lastModifiedBy>
  <cp:revision>6</cp:revision>
  <dcterms:created xsi:type="dcterms:W3CDTF">2012-05-12T21:10:33Z</dcterms:created>
  <dcterms:modified xsi:type="dcterms:W3CDTF">2012-10-07T09:51:32Z</dcterms:modified>
</cp:coreProperties>
</file>