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196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0CB488-7327-475D-8C2A-C9C932C61982}" type="datetimeFigureOut">
              <a:rPr lang="ru-RU" smtClean="0"/>
              <a:pPr/>
              <a:t>14.05.2013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EE732C6-5982-437B-AA3E-D14480A907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0CB488-7327-475D-8C2A-C9C932C61982}" type="datetimeFigureOut">
              <a:rPr lang="ru-RU" smtClean="0"/>
              <a:pPr/>
              <a:t>14.05.2013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E732C6-5982-437B-AA3E-D14480A907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0CB488-7327-475D-8C2A-C9C932C61982}" type="datetimeFigureOut">
              <a:rPr lang="ru-RU" smtClean="0"/>
              <a:pPr/>
              <a:t>14.05.2013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E732C6-5982-437B-AA3E-D14480A907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0CB488-7327-475D-8C2A-C9C932C61982}" type="datetimeFigureOut">
              <a:rPr lang="ru-RU" smtClean="0"/>
              <a:pPr/>
              <a:t>14.05.2013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E732C6-5982-437B-AA3E-D14480A907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0CB488-7327-475D-8C2A-C9C932C61982}" type="datetimeFigureOut">
              <a:rPr lang="ru-RU" smtClean="0"/>
              <a:pPr/>
              <a:t>14.05.2013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E732C6-5982-437B-AA3E-D14480A907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0CB488-7327-475D-8C2A-C9C932C61982}" type="datetimeFigureOut">
              <a:rPr lang="ru-RU" smtClean="0"/>
              <a:pPr/>
              <a:t>14.05.2013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E732C6-5982-437B-AA3E-D14480A907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0CB488-7327-475D-8C2A-C9C932C61982}" type="datetimeFigureOut">
              <a:rPr lang="ru-RU" smtClean="0"/>
              <a:pPr/>
              <a:t>14.05.2013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E732C6-5982-437B-AA3E-D14480A907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0CB488-7327-475D-8C2A-C9C932C61982}" type="datetimeFigureOut">
              <a:rPr lang="ru-RU" smtClean="0"/>
              <a:pPr/>
              <a:t>14.05.2013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E732C6-5982-437B-AA3E-D14480A907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0CB488-7327-475D-8C2A-C9C932C61982}" type="datetimeFigureOut">
              <a:rPr lang="ru-RU" smtClean="0"/>
              <a:pPr/>
              <a:t>14.05.2013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E732C6-5982-437B-AA3E-D14480A907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D0CB488-7327-475D-8C2A-C9C932C61982}" type="datetimeFigureOut">
              <a:rPr lang="ru-RU" smtClean="0"/>
              <a:pPr/>
              <a:t>14.05.2013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E732C6-5982-437B-AA3E-D14480A907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0CB488-7327-475D-8C2A-C9C932C61982}" type="datetimeFigureOut">
              <a:rPr lang="ru-RU" smtClean="0"/>
              <a:pPr/>
              <a:t>14.05.2013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EE732C6-5982-437B-AA3E-D14480A907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0CB488-7327-475D-8C2A-C9C932C61982}" type="datetimeFigureOut">
              <a:rPr lang="ru-RU" smtClean="0"/>
              <a:pPr/>
              <a:t>14.05.2013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0EE732C6-5982-437B-AA3E-D14480A9079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412776"/>
            <a:ext cx="8208912" cy="2187674"/>
          </a:xfrm>
        </p:spPr>
        <p:txBody>
          <a:bodyPr>
            <a:normAutofit fontScale="90000"/>
          </a:bodyPr>
          <a:lstStyle/>
          <a:p>
            <a:r>
              <a:rPr lang="ru-RU" sz="6000" dirty="0" smtClean="0"/>
              <a:t>И</a:t>
            </a:r>
            <a:r>
              <a:rPr lang="ru-RU" sz="6000" dirty="0" smtClean="0"/>
              <a:t>зготовление </a:t>
            </a:r>
            <a:r>
              <a:rPr lang="ru-RU" sz="6000" dirty="0" smtClean="0"/>
              <a:t>пуфика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56932195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6632"/>
            <a:ext cx="8686800" cy="6624736"/>
          </a:xfrm>
        </p:spPr>
        <p:txBody>
          <a:bodyPr>
            <a:normAutofit/>
          </a:bodyPr>
          <a:lstStyle/>
          <a:p>
            <a:r>
              <a:rPr lang="ru-RU" sz="3600" dirty="0" smtClean="0"/>
              <a:t>   Уважаемые коллеги!</a:t>
            </a:r>
          </a:p>
          <a:p>
            <a:r>
              <a:rPr lang="ru-RU" sz="3600" dirty="0" smtClean="0"/>
              <a:t>Сегодня я хочу показать свою первую работу по изготовлению пуфика из бросового </a:t>
            </a:r>
            <a:r>
              <a:rPr lang="ru-RU" sz="3600" smtClean="0"/>
              <a:t>материала </a:t>
            </a:r>
            <a:r>
              <a:rPr lang="ru-RU" sz="3600" smtClean="0"/>
              <a:t>(пластиковых  </a:t>
            </a:r>
            <a:r>
              <a:rPr lang="ru-RU" sz="3600" dirty="0" smtClean="0"/>
              <a:t>бутылок) . Она приурочена к конкурсу поделок из бросового материала.</a:t>
            </a:r>
          </a:p>
        </p:txBody>
      </p:sp>
    </p:spTree>
    <p:extLst>
      <p:ext uri="{BB962C8B-B14F-4D97-AF65-F5344CB8AC3E}">
        <p14:creationId xmlns:p14="http://schemas.microsoft.com/office/powerpoint/2010/main" xmlns="" val="14589726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8686800" cy="6858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   Очень часто использованные   пластиковые бутылки выбрасываются  за ненадобностью.</a:t>
            </a:r>
          </a:p>
          <a:p>
            <a:pPr marL="0" indent="0">
              <a:buNone/>
            </a:pPr>
            <a:r>
              <a:rPr lang="ru-RU" sz="2800" dirty="0" smtClean="0"/>
              <a:t>  </a:t>
            </a:r>
            <a:endParaRPr lang="ru-RU" sz="2800" dirty="0"/>
          </a:p>
        </p:txBody>
      </p:sp>
      <p:pic>
        <p:nvPicPr>
          <p:cNvPr id="4" name="Picture 4" descr="C:\Documents and Settings\Admin\Мои документы\бутылк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052736"/>
            <a:ext cx="6845057" cy="55453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552542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614792" cy="6486203"/>
          </a:xfrm>
        </p:spPr>
        <p:txBody>
          <a:bodyPr>
            <a:normAutofit/>
          </a:bodyPr>
          <a:lstStyle/>
          <a:p>
            <a:r>
              <a:rPr lang="ru-RU" sz="3600" dirty="0" smtClean="0"/>
              <a:t>1. Подбираются пластиковые бутылки (7 штук), по желанию можно больше.</a:t>
            </a:r>
          </a:p>
          <a:p>
            <a:r>
              <a:rPr lang="ru-RU" sz="3600" dirty="0" smtClean="0"/>
              <a:t>2. Делается каркас из бутылок , которые обматываются прочной тканью и пришивается чехол.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30290851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8686800" cy="6741368"/>
          </a:xfrm>
        </p:spPr>
        <p:txBody>
          <a:bodyPr/>
          <a:lstStyle/>
          <a:p>
            <a:r>
              <a:rPr lang="ru-RU" dirty="0" smtClean="0"/>
              <a:t>Лучше брать пластиковые</a:t>
            </a:r>
          </a:p>
          <a:p>
            <a:pPr marL="0" indent="0">
              <a:buNone/>
            </a:pPr>
            <a:r>
              <a:rPr lang="ru-RU" dirty="0"/>
              <a:t>б</a:t>
            </a:r>
            <a:r>
              <a:rPr lang="ru-RU" dirty="0" smtClean="0"/>
              <a:t>утылки одного размера </a:t>
            </a:r>
          </a:p>
          <a:p>
            <a:pPr marL="0" indent="0">
              <a:buNone/>
            </a:pPr>
            <a:r>
              <a:rPr lang="ru-RU" dirty="0" smtClean="0"/>
              <a:t>и</a:t>
            </a:r>
            <a:r>
              <a:rPr lang="ru-RU" dirty="0" smtClean="0"/>
              <a:t> </a:t>
            </a:r>
            <a:r>
              <a:rPr lang="ru-RU" dirty="0" smtClean="0"/>
              <a:t>формы.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4047" y="0"/>
            <a:ext cx="41316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998601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ru-RU" sz="5400" dirty="0" smtClean="0"/>
              <a:t>     </a:t>
            </a:r>
            <a:r>
              <a:rPr lang="ru-RU" sz="3600" dirty="0" smtClean="0"/>
              <a:t>Ткань-натуральная или мех.</a:t>
            </a:r>
            <a:endParaRPr lang="ru-RU" sz="36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348" y="1703294"/>
            <a:ext cx="9144000" cy="5154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231725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8686800" cy="68133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1.Бутылки соединила скотчем .</a:t>
            </a:r>
          </a:p>
          <a:p>
            <a:pPr marL="0" indent="0">
              <a:buNone/>
            </a:pPr>
            <a:r>
              <a:rPr lang="ru-RU" dirty="0" smtClean="0"/>
              <a:t>2. Вырезала из плотного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к</a:t>
            </a:r>
            <a:r>
              <a:rPr lang="ru-RU" dirty="0" smtClean="0"/>
              <a:t>артона </a:t>
            </a:r>
            <a:r>
              <a:rPr lang="ru-RU" dirty="0" smtClean="0"/>
              <a:t>круги(верх и низ) . </a:t>
            </a:r>
          </a:p>
          <a:p>
            <a:pPr marL="0" indent="0">
              <a:buNone/>
            </a:pPr>
            <a:r>
              <a:rPr lang="ru-RU" dirty="0" smtClean="0"/>
              <a:t>3. Соединила это скотчем 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77971" y="0"/>
            <a:ext cx="38660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458540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r>
              <a:rPr lang="ru-RU" dirty="0" smtClean="0"/>
              <a:t> Обшила мехом и тканью.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77971" y="0"/>
            <a:ext cx="3866029" cy="68401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36712"/>
            <a:ext cx="5277971" cy="602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353687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84</TotalTime>
  <Words>114</Words>
  <Application>Microsoft Office PowerPoint</Application>
  <PresentationFormat>Экран (4:3)</PresentationFormat>
  <Paragraphs>16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Открытая</vt:lpstr>
      <vt:lpstr>Изготовление пуфика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Изготовление пуфика своими руками </dc:title>
  <dc:creator>Admin</dc:creator>
  <cp:lastModifiedBy>Admin</cp:lastModifiedBy>
  <cp:revision>8</cp:revision>
  <dcterms:created xsi:type="dcterms:W3CDTF">2013-05-10T16:52:16Z</dcterms:created>
  <dcterms:modified xsi:type="dcterms:W3CDTF">2013-05-14T16:53:39Z</dcterms:modified>
</cp:coreProperties>
</file>