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68" r:id="rId4"/>
    <p:sldId id="269" r:id="rId5"/>
    <p:sldId id="270" r:id="rId6"/>
    <p:sldId id="272" r:id="rId7"/>
    <p:sldId id="273" r:id="rId8"/>
    <p:sldId id="274" r:id="rId9"/>
    <p:sldId id="275" r:id="rId10"/>
    <p:sldId id="27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BA880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38" autoAdjust="0"/>
    <p:restoredTop sz="94660"/>
  </p:normalViewPr>
  <p:slideViewPr>
    <p:cSldViewPr>
      <p:cViewPr>
        <p:scale>
          <a:sx n="47" d="100"/>
          <a:sy n="47" d="100"/>
        </p:scale>
        <p:origin x="-1128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med"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med"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med"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med"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strips dir="l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22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0" name="Рисунок 19" descr="Рисунок1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4572000" y="3429000"/>
              <a:ext cx="4572000" cy="3429000"/>
            </a:xfrm>
            <a:prstGeom prst="rect">
              <a:avLst/>
            </a:prstGeom>
          </p:spPr>
        </p:pic>
        <p:pic>
          <p:nvPicPr>
            <p:cNvPr id="21" name="Рисунок 20" descr="Рисунок1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0" y="3429000"/>
              <a:ext cx="4572000" cy="3429000"/>
            </a:xfrm>
            <a:prstGeom prst="rect">
              <a:avLst/>
            </a:prstGeom>
          </p:spPr>
        </p:pic>
        <p:pic>
          <p:nvPicPr>
            <p:cNvPr id="22" name="Рисунок 21" descr="Рисунок1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4572000" y="0"/>
              <a:ext cx="4572000" cy="3429000"/>
            </a:xfrm>
            <a:prstGeom prst="rect">
              <a:avLst/>
            </a:prstGeom>
          </p:spPr>
        </p:pic>
        <p:pic>
          <p:nvPicPr>
            <p:cNvPr id="23" name="Рисунок 22" descr="Рисунок1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0" y="0"/>
              <a:ext cx="4572000" cy="3429000"/>
            </a:xfrm>
            <a:prstGeom prst="rect">
              <a:avLst/>
            </a:prstGeom>
          </p:spPr>
        </p:pic>
        <p:sp>
          <p:nvSpPr>
            <p:cNvPr id="24" name="Прямоугольник 23"/>
            <p:cNvSpPr/>
            <p:nvPr/>
          </p:nvSpPr>
          <p:spPr>
            <a:xfrm>
              <a:off x="214282" y="214290"/>
              <a:ext cx="8643998" cy="6429420"/>
            </a:xfrm>
            <a:prstGeom prst="rect">
              <a:avLst/>
            </a:prstGeom>
            <a:solidFill>
              <a:srgbClr val="BA88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kniga12.png"/>
            <p:cNvPicPr>
              <a:picLocks noChangeAspect="1"/>
            </p:cNvPicPr>
            <p:nvPr/>
          </p:nvPicPr>
          <p:blipFill>
            <a:blip r:embed="rId3" cstate="email">
              <a:lum bright="28000"/>
            </a:blip>
            <a:srcRect l="3604" t="4166" r="3603" b="3184"/>
            <a:stretch>
              <a:fillRect/>
            </a:stretch>
          </p:blipFill>
          <p:spPr>
            <a:xfrm>
              <a:off x="285720" y="285728"/>
              <a:ext cx="8501122" cy="6286544"/>
            </a:xfrm>
            <a:prstGeom prst="rect">
              <a:avLst/>
            </a:prstGeom>
          </p:spPr>
        </p:pic>
      </p:grpSp>
      <p:sp>
        <p:nvSpPr>
          <p:cNvPr id="13" name="Прямоугольник 12"/>
          <p:cNvSpPr/>
          <p:nvPr/>
        </p:nvSpPr>
        <p:spPr>
          <a:xfrm>
            <a:off x="4572000" y="521495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n w="11430"/>
              </a:rPr>
              <a:t>Работу выполнила:</a:t>
            </a:r>
          </a:p>
          <a:p>
            <a:pPr algn="ctr"/>
            <a:r>
              <a:rPr lang="ru-RU" b="1" dirty="0" smtClean="0">
                <a:ln w="11430"/>
              </a:rPr>
              <a:t>учитель – логопед </a:t>
            </a:r>
          </a:p>
          <a:p>
            <a:pPr algn="ctr"/>
            <a:r>
              <a:rPr lang="ru-RU" b="1" dirty="0" smtClean="0">
                <a:ln w="11430"/>
              </a:rPr>
              <a:t>МБДОУ – д/</a:t>
            </a:r>
            <a:r>
              <a:rPr lang="ru-RU" b="1" dirty="0" err="1" smtClean="0">
                <a:ln w="11430"/>
              </a:rPr>
              <a:t>скв</a:t>
            </a:r>
            <a:r>
              <a:rPr lang="ru-RU" b="1" dirty="0" smtClean="0">
                <a:ln w="11430"/>
              </a:rPr>
              <a:t> №8 «Теремок»</a:t>
            </a:r>
            <a:br>
              <a:rPr lang="ru-RU" b="1" dirty="0" smtClean="0">
                <a:ln w="11430"/>
              </a:rPr>
            </a:br>
            <a:r>
              <a:rPr lang="ru-RU" b="1" dirty="0" err="1" smtClean="0">
                <a:ln w="11430"/>
              </a:rPr>
              <a:t>Булина</a:t>
            </a:r>
            <a:r>
              <a:rPr lang="ru-RU" b="1" dirty="0" smtClean="0">
                <a:ln w="11430"/>
              </a:rPr>
              <a:t> Татьяна Ивановна</a:t>
            </a:r>
            <a:br>
              <a:rPr lang="ru-RU" b="1" dirty="0" smtClean="0">
                <a:ln w="11430"/>
              </a:rPr>
            </a:b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71472" y="1357298"/>
            <a:ext cx="38576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0066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«ВЕСЁЛЫЕ </a:t>
            </a:r>
            <a:br>
              <a:rPr lang="ru-RU" sz="2800" b="1" dirty="0" smtClean="0">
                <a:ln w="11430"/>
                <a:solidFill>
                  <a:srgbClr val="0066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n w="11430"/>
                <a:solidFill>
                  <a:srgbClr val="0066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СКОРОГОВОРКИ»</a:t>
            </a:r>
            <a:endParaRPr lang="ru-RU" sz="2800" dirty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57752" y="500042"/>
            <a:ext cx="32147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«ЕЖАТА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МЫШАТА»</a:t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12" name="Рисунок 11" descr="0_71e8e_538395ed_XL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0034" y="3857628"/>
            <a:ext cx="2276645" cy="1845834"/>
          </a:xfrm>
          <a:prstGeom prst="rect">
            <a:avLst/>
          </a:prstGeom>
        </p:spPr>
      </p:pic>
      <p:pic>
        <p:nvPicPr>
          <p:cNvPr id="16" name="Рисунок 15" descr="e03a869211636f806a3fec74a48be24d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428860" y="3786190"/>
            <a:ext cx="1190625" cy="1047750"/>
          </a:xfrm>
          <a:prstGeom prst="rect">
            <a:avLst/>
          </a:prstGeom>
        </p:spPr>
      </p:pic>
      <p:pic>
        <p:nvPicPr>
          <p:cNvPr id="17" name="Рисунок 16" descr="e03a869211636f806a3fec74a48be24d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214678" y="4429132"/>
            <a:ext cx="1190625" cy="1047750"/>
          </a:xfrm>
          <a:prstGeom prst="rect">
            <a:avLst/>
          </a:prstGeom>
        </p:spPr>
      </p:pic>
      <p:pic>
        <p:nvPicPr>
          <p:cNvPr id="18" name="Рисунок 17" descr="e03a869211636f806a3fec74a48be24d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357422" y="5143512"/>
            <a:ext cx="11906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6156739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Рисунок 3" descr="Рисунок1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572000" y="3429000"/>
              <a:ext cx="4572000" cy="3429000"/>
            </a:xfrm>
            <a:prstGeom prst="rect">
              <a:avLst/>
            </a:prstGeom>
          </p:spPr>
        </p:pic>
        <p:pic>
          <p:nvPicPr>
            <p:cNvPr id="5" name="Рисунок 4" descr="Рисунок1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0" y="3429000"/>
              <a:ext cx="4572000" cy="3429000"/>
            </a:xfrm>
            <a:prstGeom prst="rect">
              <a:avLst/>
            </a:prstGeom>
          </p:spPr>
        </p:pic>
        <p:pic>
          <p:nvPicPr>
            <p:cNvPr id="6" name="Рисунок 5" descr="Рисунок1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572000" y="0"/>
              <a:ext cx="4572000" cy="3429000"/>
            </a:xfrm>
            <a:prstGeom prst="rect">
              <a:avLst/>
            </a:prstGeom>
          </p:spPr>
        </p:pic>
        <p:pic>
          <p:nvPicPr>
            <p:cNvPr id="7" name="Рисунок 6" descr="Рисунок1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0" y="0"/>
              <a:ext cx="4572000" cy="3429000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214282" y="214290"/>
              <a:ext cx="8643998" cy="6429420"/>
            </a:xfrm>
            <a:prstGeom prst="rect">
              <a:avLst/>
            </a:prstGeom>
            <a:solidFill>
              <a:srgbClr val="BA88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 descr="kniga12.png"/>
            <p:cNvPicPr>
              <a:picLocks noChangeAspect="1"/>
            </p:cNvPicPr>
            <p:nvPr/>
          </p:nvPicPr>
          <p:blipFill>
            <a:blip r:embed="rId4" cstate="email">
              <a:lum bright="28000"/>
            </a:blip>
            <a:srcRect l="3604" t="4166" r="3603" b="3184"/>
            <a:stretch>
              <a:fillRect/>
            </a:stretch>
          </p:blipFill>
          <p:spPr>
            <a:xfrm>
              <a:off x="285720" y="285728"/>
              <a:ext cx="8501122" cy="6286544"/>
            </a:xfrm>
            <a:prstGeom prst="rect">
              <a:avLst/>
            </a:prstGeom>
          </p:spPr>
        </p:pic>
      </p:grpSp>
      <p:pic>
        <p:nvPicPr>
          <p:cNvPr id="10" name="Рисунок 9" descr="1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57158" y="357166"/>
            <a:ext cx="4060661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786314" y="5072074"/>
            <a:ext cx="371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1430"/>
              </a:rPr>
              <a:t>Презентации выполнена по материалам книги М.В.  Смирновой «Ежата и мышата»</a:t>
            </a:r>
            <a:endParaRPr lang="en-US" b="1" dirty="0" smtClean="0">
              <a:ln w="11430"/>
            </a:endParaRPr>
          </a:p>
          <a:p>
            <a:pPr algn="ctr"/>
            <a:r>
              <a:rPr lang="en-US" b="1" dirty="0" smtClean="0">
                <a:ln w="11430"/>
              </a:rPr>
              <a:t>[</a:t>
            </a:r>
            <a:r>
              <a:rPr lang="ru-RU" b="1" dirty="0" smtClean="0">
                <a:ln w="11430"/>
              </a:rPr>
              <a:t>ж</a:t>
            </a:r>
            <a:r>
              <a:rPr lang="en-US" b="1" dirty="0" smtClean="0">
                <a:ln w="11430"/>
              </a:rPr>
              <a:t>]</a:t>
            </a:r>
            <a:r>
              <a:rPr lang="ru-RU" b="1" dirty="0" smtClean="0">
                <a:ln w="11430"/>
              </a:rPr>
              <a:t> </a:t>
            </a:r>
            <a:r>
              <a:rPr lang="en-US" b="1" dirty="0" smtClean="0">
                <a:ln w="11430"/>
              </a:rPr>
              <a:t>[</a:t>
            </a:r>
            <a:r>
              <a:rPr lang="ru-RU" b="1" dirty="0" err="1" smtClean="0">
                <a:ln w="11430"/>
              </a:rPr>
              <a:t>ш</a:t>
            </a:r>
            <a:r>
              <a:rPr lang="en-US" b="1" dirty="0" smtClean="0">
                <a:ln w="11430"/>
              </a:rPr>
              <a:t>]</a:t>
            </a:r>
            <a:r>
              <a:rPr lang="ru-RU" b="1" dirty="0" smtClean="0">
                <a:ln w="11430"/>
              </a:rPr>
              <a:t/>
            </a:r>
            <a:br>
              <a:rPr lang="ru-RU" b="1" dirty="0" smtClean="0">
                <a:ln w="11430"/>
              </a:rPr>
            </a:br>
            <a:endParaRPr lang="ru-RU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670479024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" name="Рисунок 5" descr="Рисунок1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572000" y="3429000"/>
              <a:ext cx="4572000" cy="3429000"/>
            </a:xfrm>
            <a:prstGeom prst="rect">
              <a:avLst/>
            </a:prstGeom>
          </p:spPr>
        </p:pic>
        <p:pic>
          <p:nvPicPr>
            <p:cNvPr id="7" name="Рисунок 6" descr="Рисунок1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0" y="3429000"/>
              <a:ext cx="4572000" cy="3429000"/>
            </a:xfrm>
            <a:prstGeom prst="rect">
              <a:avLst/>
            </a:prstGeom>
          </p:spPr>
        </p:pic>
        <p:pic>
          <p:nvPicPr>
            <p:cNvPr id="8" name="Рисунок 7" descr="Рисунок1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572000" y="0"/>
              <a:ext cx="4572000" cy="3429000"/>
            </a:xfrm>
            <a:prstGeom prst="rect">
              <a:avLst/>
            </a:prstGeom>
          </p:spPr>
        </p:pic>
        <p:pic>
          <p:nvPicPr>
            <p:cNvPr id="9" name="Рисунок 8" descr="Рисунок1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0" y="0"/>
              <a:ext cx="4572000" cy="3429000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214282" y="214290"/>
              <a:ext cx="8643998" cy="6429420"/>
            </a:xfrm>
            <a:prstGeom prst="rect">
              <a:avLst/>
            </a:prstGeom>
            <a:solidFill>
              <a:srgbClr val="BA88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kniga12.png"/>
            <p:cNvPicPr>
              <a:picLocks noChangeAspect="1"/>
            </p:cNvPicPr>
            <p:nvPr/>
          </p:nvPicPr>
          <p:blipFill>
            <a:blip r:embed="rId4" cstate="email">
              <a:lum bright="28000"/>
            </a:blip>
            <a:srcRect l="3604" t="4166" r="3603" b="3184"/>
            <a:stretch>
              <a:fillRect/>
            </a:stretch>
          </p:blipFill>
          <p:spPr>
            <a:xfrm>
              <a:off x="285720" y="285728"/>
              <a:ext cx="8501122" cy="6286544"/>
            </a:xfrm>
            <a:prstGeom prst="rect">
              <a:avLst/>
            </a:prstGeom>
          </p:spPr>
        </p:pic>
      </p:grpSp>
      <p:pic>
        <p:nvPicPr>
          <p:cNvPr id="19" name="Рисунок 18" descr="Безымянный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57159" y="285728"/>
            <a:ext cx="4143404" cy="6019800"/>
          </a:xfrm>
          <a:prstGeom prst="rect">
            <a:avLst/>
          </a:prstGeom>
        </p:spPr>
      </p:pic>
      <p:pic>
        <p:nvPicPr>
          <p:cNvPr id="14" name="Рисунок 13" descr="2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714876" y="500042"/>
            <a:ext cx="3751338" cy="578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720815305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Рисунок 3" descr="Рисунок1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572000" y="3429000"/>
              <a:ext cx="4572000" cy="3429000"/>
            </a:xfrm>
            <a:prstGeom prst="rect">
              <a:avLst/>
            </a:prstGeom>
          </p:spPr>
        </p:pic>
        <p:pic>
          <p:nvPicPr>
            <p:cNvPr id="5" name="Рисунок 4" descr="Рисунок1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0" y="3429000"/>
              <a:ext cx="4572000" cy="3429000"/>
            </a:xfrm>
            <a:prstGeom prst="rect">
              <a:avLst/>
            </a:prstGeom>
          </p:spPr>
        </p:pic>
        <p:pic>
          <p:nvPicPr>
            <p:cNvPr id="6" name="Рисунок 5" descr="Рисунок1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572000" y="0"/>
              <a:ext cx="4572000" cy="3429000"/>
            </a:xfrm>
            <a:prstGeom prst="rect">
              <a:avLst/>
            </a:prstGeom>
          </p:spPr>
        </p:pic>
        <p:pic>
          <p:nvPicPr>
            <p:cNvPr id="7" name="Рисунок 6" descr="Рисунок1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0" y="0"/>
              <a:ext cx="4572000" cy="3429000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214282" y="214290"/>
              <a:ext cx="8643998" cy="6429420"/>
            </a:xfrm>
            <a:prstGeom prst="rect">
              <a:avLst/>
            </a:prstGeom>
            <a:solidFill>
              <a:srgbClr val="BA88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 descr="kniga12.png"/>
            <p:cNvPicPr>
              <a:picLocks noChangeAspect="1"/>
            </p:cNvPicPr>
            <p:nvPr/>
          </p:nvPicPr>
          <p:blipFill>
            <a:blip r:embed="rId4" cstate="email">
              <a:lum bright="28000"/>
            </a:blip>
            <a:srcRect l="3604" t="4166" r="3603" b="3184"/>
            <a:stretch>
              <a:fillRect/>
            </a:stretch>
          </p:blipFill>
          <p:spPr>
            <a:xfrm>
              <a:off x="285720" y="285728"/>
              <a:ext cx="8501122" cy="6286544"/>
            </a:xfrm>
            <a:prstGeom prst="rect">
              <a:avLst/>
            </a:prstGeom>
          </p:spPr>
        </p:pic>
      </p:grpSp>
      <p:pic>
        <p:nvPicPr>
          <p:cNvPr id="11" name="Рисунок 10" descr="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57158" y="357166"/>
            <a:ext cx="4071966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4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643438" y="357166"/>
            <a:ext cx="3972729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559426369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Рисунок 4" descr="Рисунок1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572000" y="3429000"/>
              <a:ext cx="4572000" cy="3429000"/>
            </a:xfrm>
            <a:prstGeom prst="rect">
              <a:avLst/>
            </a:prstGeom>
          </p:spPr>
        </p:pic>
        <p:pic>
          <p:nvPicPr>
            <p:cNvPr id="6" name="Рисунок 5" descr="Рисунок1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0" y="3429000"/>
              <a:ext cx="4572000" cy="3429000"/>
            </a:xfrm>
            <a:prstGeom prst="rect">
              <a:avLst/>
            </a:prstGeom>
          </p:spPr>
        </p:pic>
        <p:pic>
          <p:nvPicPr>
            <p:cNvPr id="7" name="Рисунок 6" descr="Рисунок1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572000" y="0"/>
              <a:ext cx="4572000" cy="3429000"/>
            </a:xfrm>
            <a:prstGeom prst="rect">
              <a:avLst/>
            </a:prstGeom>
          </p:spPr>
        </p:pic>
        <p:pic>
          <p:nvPicPr>
            <p:cNvPr id="8" name="Рисунок 7" descr="Рисунок1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0" y="0"/>
              <a:ext cx="4572000" cy="3429000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214282" y="214290"/>
              <a:ext cx="8643998" cy="6429420"/>
            </a:xfrm>
            <a:prstGeom prst="rect">
              <a:avLst/>
            </a:prstGeom>
            <a:solidFill>
              <a:srgbClr val="BA88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kniga12.png"/>
            <p:cNvPicPr>
              <a:picLocks noChangeAspect="1"/>
            </p:cNvPicPr>
            <p:nvPr/>
          </p:nvPicPr>
          <p:blipFill>
            <a:blip r:embed="rId4" cstate="email">
              <a:lum bright="28000"/>
            </a:blip>
            <a:srcRect l="3604" t="4166" r="3603" b="3184"/>
            <a:stretch>
              <a:fillRect/>
            </a:stretch>
          </p:blipFill>
          <p:spPr>
            <a:xfrm>
              <a:off x="285720" y="285728"/>
              <a:ext cx="8501122" cy="6286544"/>
            </a:xfrm>
            <a:prstGeom prst="rect">
              <a:avLst/>
            </a:prstGeom>
          </p:spPr>
        </p:pic>
      </p:grpSp>
      <p:pic>
        <p:nvPicPr>
          <p:cNvPr id="14" name="Рисунок 13" descr="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57158" y="357166"/>
            <a:ext cx="4071966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6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643438" y="357166"/>
            <a:ext cx="3744600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450311450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Рисунок 4" descr="Рисунок1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572000" y="3429000"/>
              <a:ext cx="4572000" cy="3429000"/>
            </a:xfrm>
            <a:prstGeom prst="rect">
              <a:avLst/>
            </a:prstGeom>
          </p:spPr>
        </p:pic>
        <p:pic>
          <p:nvPicPr>
            <p:cNvPr id="6" name="Рисунок 5" descr="Рисунок1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0" y="3429000"/>
              <a:ext cx="4572000" cy="3429000"/>
            </a:xfrm>
            <a:prstGeom prst="rect">
              <a:avLst/>
            </a:prstGeom>
          </p:spPr>
        </p:pic>
        <p:pic>
          <p:nvPicPr>
            <p:cNvPr id="7" name="Рисунок 6" descr="Рисунок1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572000" y="0"/>
              <a:ext cx="4572000" cy="3429000"/>
            </a:xfrm>
            <a:prstGeom prst="rect">
              <a:avLst/>
            </a:prstGeom>
          </p:spPr>
        </p:pic>
        <p:pic>
          <p:nvPicPr>
            <p:cNvPr id="8" name="Рисунок 7" descr="Рисунок1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0" y="0"/>
              <a:ext cx="4572000" cy="3429000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214282" y="214290"/>
              <a:ext cx="8643998" cy="6429420"/>
            </a:xfrm>
            <a:prstGeom prst="rect">
              <a:avLst/>
            </a:prstGeom>
            <a:solidFill>
              <a:srgbClr val="BA88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kniga12.png"/>
            <p:cNvPicPr>
              <a:picLocks noChangeAspect="1"/>
            </p:cNvPicPr>
            <p:nvPr/>
          </p:nvPicPr>
          <p:blipFill>
            <a:blip r:embed="rId4" cstate="email">
              <a:lum bright="28000"/>
            </a:blip>
            <a:srcRect l="3604" t="4166" r="3603" b="3184"/>
            <a:stretch>
              <a:fillRect/>
            </a:stretch>
          </p:blipFill>
          <p:spPr>
            <a:xfrm>
              <a:off x="285720" y="285728"/>
              <a:ext cx="8501122" cy="6286544"/>
            </a:xfrm>
            <a:prstGeom prst="rect">
              <a:avLst/>
            </a:prstGeom>
          </p:spPr>
        </p:pic>
      </p:grpSp>
      <p:pic>
        <p:nvPicPr>
          <p:cNvPr id="12" name="Рисунок 11" descr="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85720" y="357166"/>
            <a:ext cx="4143404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8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714876" y="357166"/>
            <a:ext cx="3820987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716921070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Рисунок 4" descr="Рисунок1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572000" y="3429000"/>
              <a:ext cx="4572000" cy="3429000"/>
            </a:xfrm>
            <a:prstGeom prst="rect">
              <a:avLst/>
            </a:prstGeom>
          </p:spPr>
        </p:pic>
        <p:pic>
          <p:nvPicPr>
            <p:cNvPr id="6" name="Рисунок 5" descr="Рисунок1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0" y="3429000"/>
              <a:ext cx="4572000" cy="3429000"/>
            </a:xfrm>
            <a:prstGeom prst="rect">
              <a:avLst/>
            </a:prstGeom>
          </p:spPr>
        </p:pic>
        <p:pic>
          <p:nvPicPr>
            <p:cNvPr id="7" name="Рисунок 6" descr="Рисунок1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572000" y="0"/>
              <a:ext cx="4572000" cy="3429000"/>
            </a:xfrm>
            <a:prstGeom prst="rect">
              <a:avLst/>
            </a:prstGeom>
          </p:spPr>
        </p:pic>
        <p:pic>
          <p:nvPicPr>
            <p:cNvPr id="8" name="Рисунок 7" descr="Рисунок1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0" y="0"/>
              <a:ext cx="4572000" cy="3429000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214282" y="214290"/>
              <a:ext cx="8643998" cy="6429420"/>
            </a:xfrm>
            <a:prstGeom prst="rect">
              <a:avLst/>
            </a:prstGeom>
            <a:solidFill>
              <a:srgbClr val="BA88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kniga12.png"/>
            <p:cNvPicPr>
              <a:picLocks noChangeAspect="1"/>
            </p:cNvPicPr>
            <p:nvPr/>
          </p:nvPicPr>
          <p:blipFill>
            <a:blip r:embed="rId4" cstate="email">
              <a:lum bright="28000"/>
            </a:blip>
            <a:srcRect l="3604" t="4166" r="3603" b="3184"/>
            <a:stretch>
              <a:fillRect/>
            </a:stretch>
          </p:blipFill>
          <p:spPr>
            <a:xfrm>
              <a:off x="285720" y="285728"/>
              <a:ext cx="8501122" cy="6286544"/>
            </a:xfrm>
            <a:prstGeom prst="rect">
              <a:avLst/>
            </a:prstGeom>
          </p:spPr>
        </p:pic>
      </p:grpSp>
      <p:pic>
        <p:nvPicPr>
          <p:cNvPr id="11" name="Рисунок 10" descr="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57158" y="357166"/>
            <a:ext cx="4057480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10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643438" y="357166"/>
            <a:ext cx="3825866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989366608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Рисунок 4" descr="Рисунок1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572000" y="3429000"/>
              <a:ext cx="4572000" cy="3429000"/>
            </a:xfrm>
            <a:prstGeom prst="rect">
              <a:avLst/>
            </a:prstGeom>
          </p:spPr>
        </p:pic>
        <p:pic>
          <p:nvPicPr>
            <p:cNvPr id="6" name="Рисунок 5" descr="Рисунок1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0" y="3429000"/>
              <a:ext cx="4572000" cy="3429000"/>
            </a:xfrm>
            <a:prstGeom prst="rect">
              <a:avLst/>
            </a:prstGeom>
          </p:spPr>
        </p:pic>
        <p:pic>
          <p:nvPicPr>
            <p:cNvPr id="7" name="Рисунок 6" descr="Рисунок1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572000" y="0"/>
              <a:ext cx="4572000" cy="3429000"/>
            </a:xfrm>
            <a:prstGeom prst="rect">
              <a:avLst/>
            </a:prstGeom>
          </p:spPr>
        </p:pic>
        <p:pic>
          <p:nvPicPr>
            <p:cNvPr id="8" name="Рисунок 7" descr="Рисунок1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0" y="0"/>
              <a:ext cx="4572000" cy="3429000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214282" y="214290"/>
              <a:ext cx="8643998" cy="6429420"/>
            </a:xfrm>
            <a:prstGeom prst="rect">
              <a:avLst/>
            </a:prstGeom>
            <a:solidFill>
              <a:srgbClr val="BA88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kniga12.png"/>
            <p:cNvPicPr>
              <a:picLocks noChangeAspect="1"/>
            </p:cNvPicPr>
            <p:nvPr/>
          </p:nvPicPr>
          <p:blipFill>
            <a:blip r:embed="rId4" cstate="email">
              <a:lum bright="28000"/>
            </a:blip>
            <a:srcRect l="3604" t="4166" r="3603" b="3184"/>
            <a:stretch>
              <a:fillRect/>
            </a:stretch>
          </p:blipFill>
          <p:spPr>
            <a:xfrm>
              <a:off x="285720" y="285728"/>
              <a:ext cx="8501122" cy="6286544"/>
            </a:xfrm>
            <a:prstGeom prst="rect">
              <a:avLst/>
            </a:prstGeom>
          </p:spPr>
        </p:pic>
      </p:grpSp>
      <p:pic>
        <p:nvPicPr>
          <p:cNvPr id="11" name="Рисунок 10" descr="1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57158" y="357166"/>
            <a:ext cx="4008167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12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714876" y="428604"/>
            <a:ext cx="3755752" cy="5809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64567537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Рисунок 4" descr="Рисунок1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572000" y="3429000"/>
              <a:ext cx="4572000" cy="3429000"/>
            </a:xfrm>
            <a:prstGeom prst="rect">
              <a:avLst/>
            </a:prstGeom>
          </p:spPr>
        </p:pic>
        <p:pic>
          <p:nvPicPr>
            <p:cNvPr id="6" name="Рисунок 5" descr="Рисунок1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0" y="3429000"/>
              <a:ext cx="4572000" cy="3429000"/>
            </a:xfrm>
            <a:prstGeom prst="rect">
              <a:avLst/>
            </a:prstGeom>
          </p:spPr>
        </p:pic>
        <p:pic>
          <p:nvPicPr>
            <p:cNvPr id="7" name="Рисунок 6" descr="Рисунок1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572000" y="0"/>
              <a:ext cx="4572000" cy="3429000"/>
            </a:xfrm>
            <a:prstGeom prst="rect">
              <a:avLst/>
            </a:prstGeom>
          </p:spPr>
        </p:pic>
        <p:pic>
          <p:nvPicPr>
            <p:cNvPr id="8" name="Рисунок 7" descr="Рисунок1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0" y="0"/>
              <a:ext cx="4572000" cy="3429000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214282" y="214290"/>
              <a:ext cx="8643998" cy="6429420"/>
            </a:xfrm>
            <a:prstGeom prst="rect">
              <a:avLst/>
            </a:prstGeom>
            <a:solidFill>
              <a:srgbClr val="BA88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kniga12.png"/>
            <p:cNvPicPr>
              <a:picLocks noChangeAspect="1"/>
            </p:cNvPicPr>
            <p:nvPr/>
          </p:nvPicPr>
          <p:blipFill>
            <a:blip r:embed="rId4" cstate="email">
              <a:lum bright="28000"/>
            </a:blip>
            <a:srcRect l="3604" t="4166" r="3603" b="3184"/>
            <a:stretch>
              <a:fillRect/>
            </a:stretch>
          </p:blipFill>
          <p:spPr>
            <a:xfrm>
              <a:off x="285720" y="285728"/>
              <a:ext cx="8501122" cy="6286544"/>
            </a:xfrm>
            <a:prstGeom prst="rect">
              <a:avLst/>
            </a:prstGeom>
          </p:spPr>
        </p:pic>
      </p:grpSp>
      <p:pic>
        <p:nvPicPr>
          <p:cNvPr id="11" name="Рисунок 10" descr="1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85720" y="357166"/>
            <a:ext cx="4115624" cy="5877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14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857752" y="285729"/>
            <a:ext cx="3678038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611135892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Рисунок 4" descr="Рисунок1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572000" y="3429000"/>
              <a:ext cx="4572000" cy="3429000"/>
            </a:xfrm>
            <a:prstGeom prst="rect">
              <a:avLst/>
            </a:prstGeom>
          </p:spPr>
        </p:pic>
        <p:pic>
          <p:nvPicPr>
            <p:cNvPr id="6" name="Рисунок 5" descr="Рисунок1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0" y="3429000"/>
              <a:ext cx="4572000" cy="3429000"/>
            </a:xfrm>
            <a:prstGeom prst="rect">
              <a:avLst/>
            </a:prstGeom>
          </p:spPr>
        </p:pic>
        <p:pic>
          <p:nvPicPr>
            <p:cNvPr id="7" name="Рисунок 6" descr="Рисунок1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572000" y="0"/>
              <a:ext cx="4572000" cy="3429000"/>
            </a:xfrm>
            <a:prstGeom prst="rect">
              <a:avLst/>
            </a:prstGeom>
          </p:spPr>
        </p:pic>
        <p:pic>
          <p:nvPicPr>
            <p:cNvPr id="8" name="Рисунок 7" descr="Рисунок1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0" y="0"/>
              <a:ext cx="4572000" cy="3429000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214282" y="214290"/>
              <a:ext cx="8643998" cy="6429420"/>
            </a:xfrm>
            <a:prstGeom prst="rect">
              <a:avLst/>
            </a:prstGeom>
            <a:solidFill>
              <a:srgbClr val="BA88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kniga12.png"/>
            <p:cNvPicPr>
              <a:picLocks noChangeAspect="1"/>
            </p:cNvPicPr>
            <p:nvPr/>
          </p:nvPicPr>
          <p:blipFill>
            <a:blip r:embed="rId4" cstate="email">
              <a:lum bright="28000"/>
            </a:blip>
            <a:srcRect l="3604" t="4166" r="3603" b="3184"/>
            <a:stretch>
              <a:fillRect/>
            </a:stretch>
          </p:blipFill>
          <p:spPr>
            <a:xfrm>
              <a:off x="285720" y="285728"/>
              <a:ext cx="8501122" cy="6286544"/>
            </a:xfrm>
            <a:prstGeom prst="rect">
              <a:avLst/>
            </a:prstGeom>
          </p:spPr>
        </p:pic>
      </p:grpSp>
      <p:pic>
        <p:nvPicPr>
          <p:cNvPr id="11" name="Рисунок 10" descr="1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57158" y="357166"/>
            <a:ext cx="4071966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16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643438" y="357166"/>
            <a:ext cx="3924623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612635688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164</TotalTime>
  <Words>40</Words>
  <Application>Microsoft Office PowerPoint</Application>
  <PresentationFormat>Экран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Веселые скороговорки ж, ш                         </dc:title>
  <dc:creator>Булина Т.И.</dc:creator>
  <cp:lastModifiedBy>User</cp:lastModifiedBy>
  <cp:revision>22</cp:revision>
  <dcterms:modified xsi:type="dcterms:W3CDTF">2013-06-21T17:40:11Z</dcterms:modified>
</cp:coreProperties>
</file>