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2" r:id="rId5"/>
    <p:sldId id="266" r:id="rId6"/>
    <p:sldId id="257" r:id="rId7"/>
    <p:sldId id="258" r:id="rId8"/>
    <p:sldId id="260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9800-28DC-4212-B4F5-0C5B50E899BC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0067-CA30-471B-B1CD-04F67C251C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653136"/>
            <a:ext cx="1816596" cy="18165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276872"/>
            <a:ext cx="2467161" cy="16447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653136"/>
            <a:ext cx="1872208" cy="1872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2276872"/>
            <a:ext cx="1800200" cy="18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Т.Н.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Дедловская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Дидактический материал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 развития лексико-грамматических категорий.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3284984"/>
            <a:ext cx="1051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ЦВЕТЫ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077072"/>
            <a:ext cx="1656184" cy="23042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Упражнение «Подбирай, называй, запоминай»: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клумбах цветы (что делают?) — растут, цветут, вянут ... Из садовой лейки цветы (что делают?) — ... Удобрениями садовые цветы (что делают?) — ... Выращенные цветы ножом (что делают?) — ... В букеты цветы (что делают?) — ... Цветами люди (что делают?) — ...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56992"/>
            <a:ext cx="1584176" cy="21028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869160"/>
            <a:ext cx="1728192" cy="151216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797152"/>
            <a:ext cx="1728192" cy="172819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Составь рассказ о любимом цветке по предложенному наглядному плану.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1475656" y="1988840"/>
            <a:ext cx="6121400" cy="3733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140968"/>
            <a:ext cx="1872208" cy="155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284984"/>
            <a:ext cx="1843424" cy="124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140968"/>
            <a:ext cx="1656184" cy="138454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1772816"/>
            <a:ext cx="1312540" cy="1312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437112"/>
            <a:ext cx="1456556" cy="145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1556792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4509120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920" y="1628800"/>
            <a:ext cx="1528564" cy="152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4005064"/>
            <a:ext cx="1672580" cy="167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56176" y="4581128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39552" y="476672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Рассмотреть картинки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Познакомить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названиями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цветов. Закрепить в словаре  обобщающие понятие «цветы»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Назови цветы - первоцветы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полевые цветы, садовые цветы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1403648" y="1916832"/>
            <a:ext cx="6120680" cy="38740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Рассмотреть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цветок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рассказать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строении: корень, стебель, лист, цветок.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132856"/>
            <a:ext cx="4176464" cy="36613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Упражнение «Назови ласково».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2200" y="3645024"/>
            <a:ext cx="2170584" cy="2044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Подснежник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…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Васильки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Тюльпан — ...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Цветок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— ...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Ромашка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— ...</a:t>
            </a:r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1296144" cy="16249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365104"/>
            <a:ext cx="1800200" cy="18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149080"/>
            <a:ext cx="1656184" cy="16561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1484784"/>
            <a:ext cx="2127479" cy="19328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Упражнение "Подбери признак" на согласование прилагательных с существительными.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68144" y="1628800"/>
            <a:ext cx="2242592" cy="14401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Нарцисс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(какой?) 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Васильки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(какие?) 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Ромашка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(какая?) 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(какой?) ...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437112"/>
            <a:ext cx="1872208" cy="1872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437112"/>
            <a:ext cx="1872208" cy="1872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573016"/>
            <a:ext cx="1872208" cy="1872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484784"/>
            <a:ext cx="1724397" cy="22890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Упражнение "Какой запах?" - учимся образовывать прилагательные от существительных с помощью суффиксов.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4114800" cy="146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Пахнет ландышами - запах (какой?) ландышевый.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Пахнет одуванчиками - запах (какой?) ...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Пахнет незабудками - запах (какой?) ...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Пахнет мать- мачехой - запах (какой?) ... </a:t>
            </a:r>
          </a:p>
          <a:p>
            <a:pPr>
              <a:buNone/>
            </a:pPr>
            <a:endParaRPr lang="ru-RU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365104"/>
            <a:ext cx="1944216" cy="18538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124744"/>
            <a:ext cx="1656184" cy="23042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645024"/>
            <a:ext cx="2385053" cy="17887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365104"/>
            <a:ext cx="2088232" cy="1802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Упражнение "Один - много" на употребление существительных в родительном падеже множественного числа. </a:t>
            </a:r>
          </a:p>
        </p:txBody>
      </p:sp>
      <p:pic>
        <p:nvPicPr>
          <p:cNvPr id="4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060848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060848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060848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93096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365104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365104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365104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>
            <a:off x="2627784" y="2564904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627784" y="4797152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89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484784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132856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204864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06896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06896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013176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05064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94116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14908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94116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86916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132856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132856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Упражнение "Посчитай" на согласование числительных с существительными</a:t>
            </a: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242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Назови цветы - первоцветы, полевые цветы, садовые цветы</vt:lpstr>
      <vt:lpstr>Рассмотреть цветок и рассказать  о строении: корень, стебель, лист, цветок. </vt:lpstr>
      <vt:lpstr>Упражнение «Назови ласково». </vt:lpstr>
      <vt:lpstr>Упражнение "Подбери признак" на согласование прилагательных с существительными. </vt:lpstr>
      <vt:lpstr>Упражнение "Какой запах?" - учимся образовывать прилагательные от существительных с помощью суффиксов.  </vt:lpstr>
      <vt:lpstr>Упражнение "Один - много" на употребление существительных в родительном падеже множественного числа. </vt:lpstr>
      <vt:lpstr>  </vt:lpstr>
      <vt:lpstr>Упражнение «Подбирай, называй, запоминай»: </vt:lpstr>
      <vt:lpstr> Составь рассказ о любимом цветке по предложенному наглядному плану.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8</cp:revision>
  <dcterms:created xsi:type="dcterms:W3CDTF">2012-11-20T15:06:16Z</dcterms:created>
  <dcterms:modified xsi:type="dcterms:W3CDTF">2012-11-20T16:23:29Z</dcterms:modified>
</cp:coreProperties>
</file>