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6" r:id="rId5"/>
    <p:sldId id="261" r:id="rId6"/>
    <p:sldId id="262" r:id="rId7"/>
    <p:sldId id="263" r:id="rId8"/>
    <p:sldId id="264" r:id="rId9"/>
    <p:sldId id="270" r:id="rId10"/>
    <p:sldId id="257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6772-C4E2-4556-8349-AC50D5EAE48E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DD040-AD36-457E-A638-6851A9D0D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368152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Т.Н. </a:t>
            </a:r>
            <a:r>
              <a:rPr lang="ru-RU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Дедловская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развития лексико-грамматических категорий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84984"/>
            <a:ext cx="1739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132856"/>
            <a:ext cx="252028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8" descr="C:\Documents and Settings\Администратор\Рабочий стол\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2017551" cy="18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4" descr="C:\Documents and Settings\Администратор\Рабочий стол\67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2001440" cy="1977406"/>
          </a:xfrm>
          <a:prstGeom prst="rect">
            <a:avLst/>
          </a:prstGeom>
          <a:solidFill>
            <a:srgbClr val="C0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26" descr="C:\Documents and Settings\Администратор\Рабочий стол\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653136"/>
            <a:ext cx="2187666" cy="17705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 descr="C:\Documents and Settings\Admin\Рабочий стол\a398b36c237975215791f9f92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296144" cy="14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9" descr="C:\Documents and Settings\Admin\Рабочий стол\product-11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4664"/>
            <a:ext cx="1441070" cy="144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2" descr="C:\Documents and Settings\Admin\Рабочий стол\моло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1430709" cy="160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4" descr="C:\Documents and Settings\Admin\Рабочий стол\молочник.jpg"/>
          <p:cNvPicPr>
            <a:picLocks noChangeAspect="1" noChangeArrowheads="1"/>
          </p:cNvPicPr>
          <p:nvPr/>
        </p:nvPicPr>
        <p:blipFill>
          <a:blip r:embed="rId5" cstate="print"/>
          <a:srcRect l="18301" r="13757"/>
          <a:stretch>
            <a:fillRect/>
          </a:stretch>
        </p:blipFill>
        <p:spPr bwMode="auto">
          <a:xfrm>
            <a:off x="7524328" y="1124744"/>
            <a:ext cx="1440160" cy="163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30" descr="C:\Documents and Settings\Admin\Рабочий стол\0000000000000000000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29000"/>
            <a:ext cx="1741373" cy="140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31" descr="C:\Documents and Settings\Admin\Рабочий стол\ппппппппппппппп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429000"/>
            <a:ext cx="154791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" descr="C:\Documents and Settings\Admin\Рабочий стол\c4e4323518222c1a997d7206694f7a06_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57192"/>
            <a:ext cx="1512168" cy="13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2" descr="C:\Documents and Settings\Admin\Рабочий стол\f=550,0,ffffff_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229200"/>
            <a:ext cx="1695420" cy="135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1691680" y="836712"/>
            <a:ext cx="8640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6660232" y="1700808"/>
            <a:ext cx="8640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292080" y="3933056"/>
            <a:ext cx="8640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123728" y="5517232"/>
            <a:ext cx="86409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220486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на закрепление навыка словообразования существительных: молоко наливают в молочник…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"Подбирай, называй, запоминай!".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Закончи предложение, подбирая и называя как можно больше глаголов: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Покупая в магазине посуду, покупатель (что делает?) выбирает, рассматривает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Ухаживая за посудой, человек (что делает?) - ...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5" descr="C:\Documents and Settings\Администратор\Рабочий стол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2591"/>
            <a:ext cx="1872208" cy="1834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708920"/>
            <a:ext cx="1944216" cy="15548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Рисунок 14" descr="C:\Documents and Settings\Admin\Рабочий стол\молочник.jpg"/>
          <p:cNvPicPr>
            <a:picLocks noChangeAspect="1" noChangeArrowheads="1"/>
          </p:cNvPicPr>
          <p:nvPr/>
        </p:nvPicPr>
        <p:blipFill>
          <a:blip r:embed="rId4" cstate="print"/>
          <a:srcRect l="18301" r="13757"/>
          <a:stretch>
            <a:fillRect/>
          </a:stretch>
        </p:blipFill>
        <p:spPr bwMode="auto">
          <a:xfrm>
            <a:off x="6660232" y="4941168"/>
            <a:ext cx="1944216" cy="16983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" name="Рисунок 8" descr="C:\Documents and Settings\Администратор\Рабочий стол\1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69160"/>
            <a:ext cx="2017551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Рисунок 23" descr="C:\Documents and Settings\Администратор\Рабочий стол\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429000"/>
            <a:ext cx="2369799" cy="17775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Составь рассказы о предметах посуды по предложен­ному наглядному плану.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475656" y="1988840"/>
            <a:ext cx="6159500" cy="338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Выучите наизусть отрывок из произведение К. Чуковского "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горе".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564904"/>
            <a:ext cx="4330824" cy="2548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...И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помчалися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улице ножи: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"Эй, держи, держи, держи, держи, держи!"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кастрюля на бегу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Закричала утюгу: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"Я бегу, бегу, бегу,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Удержаться не могу!"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Вот и чайник за кофейником бежит,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Тараторит, тараторит, дребезжит...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435280" cy="4824536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23" descr="C:\Documents and Settings\Администратор\Рабочий стол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33056"/>
            <a:ext cx="2369799" cy="15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5" descr="C:\Documents and Settings\Администратор\Рабочий стол\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1800200" cy="134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8" descr="C:\Documents and Settings\Администратор\Рабочий стол\1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132856"/>
            <a:ext cx="201755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4" descr="C:\Documents and Settings\Администратор\Рабочий стол\676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284984"/>
            <a:ext cx="2001440" cy="197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25" descr="C:\Documents and Settings\Администратор\Рабочий стол\1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293096"/>
            <a:ext cx="1867827" cy="18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0" descr="C:\Documents and Settings\Администратор\Рабочий стол\1212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780928"/>
            <a:ext cx="1512168" cy="13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26" descr="C:\Documents and Settings\Администратор\Рабочий стол\1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628800"/>
            <a:ext cx="1755618" cy="17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39552" y="115334"/>
            <a:ext cx="7776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89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E3E3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вместе с ребенком картинки. Закрепить в словаре обобщающее понятие «посуда».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Уточнить название деталей посуды (носик, крышка, ручки, края, стенки, донышко).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684963" cy="4752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Упражнение «Помощница»: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Помоги девочке Маше поставить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чайную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посуду на под­нос,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столовую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на обеденный стол, 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кухонную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в шкафчик. Проведи цветные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линии от соответствующей посуды к подносу, столу и шкафчику.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331640" y="1772816"/>
            <a:ext cx="6336704" cy="43511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"Назови ласково!" на образование существительных с помощью уменьшительно-ласкательных суффиксов.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1728192" cy="1960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526170" cy="18646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437112"/>
            <a:ext cx="1584176" cy="20162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437112"/>
            <a:ext cx="2483707" cy="19514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653136"/>
            <a:ext cx="2204563" cy="17164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059832" y="1844824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Бокал – бокальчик.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Стакан -…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Кастрюля -…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Тарелка -…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Сковорода -…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"Скажи, когда много" на употребление существительных в родительном падеже множественного числа.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25" descr="C:\Documents and Settings\Администратор\Рабочий стол\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1580268" cy="1548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Рисунок 25" descr="C:\Documents and Settings\Администратор\Рабочий стол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132856"/>
            <a:ext cx="1584176" cy="1552492"/>
          </a:xfrm>
          <a:prstGeom prst="rect">
            <a:avLst/>
          </a:prstGeom>
          <a:ln w="25400" cap="flat" cmpd="sng" algn="ctr">
            <a:solidFill>
              <a:schemeClr val="accent6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6" name="Рисунок 25" descr="C:\Documents and Settings\Администратор\Рабочий стол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1584176" cy="1552492"/>
          </a:xfrm>
          <a:prstGeom prst="rect">
            <a:avLst/>
          </a:prstGeom>
          <a:ln w="25400" cap="flat" cmpd="sng" algn="ctr">
            <a:solidFill>
              <a:schemeClr val="accent6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Рисунок 25" descr="C:\Documents and Settings\Администратор\Рабочий стол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132856"/>
            <a:ext cx="1584176" cy="1552492"/>
          </a:xfrm>
          <a:prstGeom prst="rect">
            <a:avLst/>
          </a:prstGeom>
          <a:ln w="25400" cap="flat" cmpd="sng" algn="ctr">
            <a:solidFill>
              <a:schemeClr val="accent6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Рисунок 4" descr="C:\Documents and Settings\Администратор\Рабочий стол\6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1584176" cy="1565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Рисунок 4" descr="C:\Documents and Settings\Администратор\Рабочий стол\6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1584176" cy="1565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" name="Рисунок 4" descr="C:\Documents and Settings\Администратор\Рабочий стол\6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437112"/>
            <a:ext cx="1584176" cy="1565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1" name="Рисунок 4" descr="C:\Documents and Settings\Администратор\Рабочий стол\676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437112"/>
            <a:ext cx="1584176" cy="1565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2" name="Стрелка вправо 11"/>
          <p:cNvSpPr/>
          <p:nvPr/>
        </p:nvSpPr>
        <p:spPr>
          <a:xfrm>
            <a:off x="2051720" y="2708920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123728" y="4941168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"Посчитай посуду!" на согласование числительных с существительными.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22" descr="C:\Documents and Settings\Администратор\Рабочий стол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229200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29200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861048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80928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780928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628800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229200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29200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6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2" descr="C:\Documents and Settings\Администратор\Рабочий стол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1335727" cy="11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"Какая бывает посуда" на образование относительных прилагательных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1704599" cy="18029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Рисунок 25" descr="C:\Documents and Settings\Администратор\Рабочий стол\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1861264" cy="15967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526170" cy="18646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Рисунок 2" descr="C:\Documents and Settings\Admin\Рабочий стол\f=550,0,ffffff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336444"/>
            <a:ext cx="2000892" cy="16027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483768" y="1916832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стакан из стекла - ...  стеклянный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чайник из стали - 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чашка из глины - 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тарелка из фарфора - ...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хлебница из пластмассы -…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Documents and Settings\Администратор\Рабочий стол\1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21088"/>
            <a:ext cx="2017551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«Скажи наоборот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употребление антонимов.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1909805" cy="15414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Рисунок 31" descr="C:\Documents and Settings\Admin\Рабочий стол\пппппппппппппп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1763941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Рисунок 4" descr="C:\Documents and Settings\Администратор\Рабочий стол\67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1800200" cy="15651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93096"/>
            <a:ext cx="1228027" cy="1298848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275856" y="4581128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высокий, а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348880"/>
            <a:ext cx="137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елкая, а …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214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Т.Н. Дедловская Дидактический материал для развития лексико-грамматических категорий.</vt:lpstr>
      <vt:lpstr>Слайд 2</vt:lpstr>
      <vt:lpstr>Уточнить название деталей посуды (носик, крышка, ручки, края, стенки, донышко).  </vt:lpstr>
      <vt:lpstr>Упражнение «Помощница»: Помоги девочке Маше поставить чайную посуду на под­нос, столовую — на обеденный стол, а кухонную — в шкафчик. Проведи цветные линии от соответствующей посуды к подносу, столу и шкафчику. </vt:lpstr>
      <vt:lpstr>Упражнение "Назови ласково!" на образование существительных с помощью уменьшительно-ласкательных суффиксов.   </vt:lpstr>
      <vt:lpstr>Упражнение "Скажи, когда много" на употребление существительных в родительном падеже множественного числа.   </vt:lpstr>
      <vt:lpstr>Упражнение "Посчитай посуду!" на согласование числительных с существительными.  </vt:lpstr>
      <vt:lpstr>Упражнение "Какая бывает посуда" на образование относительных прилагательных. </vt:lpstr>
      <vt:lpstr>Упражнение «Скажи наоборот» на употребление антонимов.  </vt:lpstr>
      <vt:lpstr>Слайд 10</vt:lpstr>
      <vt:lpstr>Упражнение "Подбирай, называй, запоминай!". Закончи предложение, подбирая и называя как можно больше глаголов: </vt:lpstr>
      <vt:lpstr>Составь рассказы о предметах посуды по предложен­ному наглядному плану.</vt:lpstr>
      <vt:lpstr>Выучите наизусть отрывок из произведение К. Чуковского " Федорино горе".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26</cp:revision>
  <dcterms:created xsi:type="dcterms:W3CDTF">2012-11-05T15:13:00Z</dcterms:created>
  <dcterms:modified xsi:type="dcterms:W3CDTF">2012-11-19T15:59:31Z</dcterms:modified>
</cp:coreProperties>
</file>