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5" r:id="rId4"/>
    <p:sldId id="260" r:id="rId5"/>
    <p:sldId id="261" r:id="rId6"/>
    <p:sldId id="263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F142-E393-40C6-95C7-E13CD5218D8E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DE68-3F9B-4334-AB82-8AB23BD43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F142-E393-40C6-95C7-E13CD5218D8E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DE68-3F9B-4334-AB82-8AB23BD43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F142-E393-40C6-95C7-E13CD5218D8E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DE68-3F9B-4334-AB82-8AB23BD43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F142-E393-40C6-95C7-E13CD5218D8E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DE68-3F9B-4334-AB82-8AB23BD43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F142-E393-40C6-95C7-E13CD5218D8E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DE68-3F9B-4334-AB82-8AB23BD43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F142-E393-40C6-95C7-E13CD5218D8E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DE68-3F9B-4334-AB82-8AB23BD43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F142-E393-40C6-95C7-E13CD5218D8E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DE68-3F9B-4334-AB82-8AB23BD43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F142-E393-40C6-95C7-E13CD5218D8E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DE68-3F9B-4334-AB82-8AB23BD43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F142-E393-40C6-95C7-E13CD5218D8E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DE68-3F9B-4334-AB82-8AB23BD43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F142-E393-40C6-95C7-E13CD5218D8E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DE68-3F9B-4334-AB82-8AB23BD43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F142-E393-40C6-95C7-E13CD5218D8E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DE68-3F9B-4334-AB82-8AB23BD43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3F142-E393-40C6-95C7-E13CD5218D8E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7DE68-3F9B-4334-AB82-8AB23BD43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Т.Н.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Дедловская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Дидактический материал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развития лексико-грамматических категорий.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573016"/>
            <a:ext cx="2482158" cy="168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484784"/>
            <a:ext cx="243870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1268760"/>
            <a:ext cx="2481064" cy="1687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293096"/>
            <a:ext cx="2668532" cy="181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4437112"/>
            <a:ext cx="2540364" cy="1727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1600" dirty="0" smtClean="0"/>
              <a:t> Познакомить  с названиями различного</a:t>
            </a:r>
            <a:br>
              <a:rPr lang="ru-RU" sz="1600" dirty="0" smtClean="0"/>
            </a:br>
            <a:r>
              <a:rPr lang="ru-RU" sz="1600" dirty="0" smtClean="0"/>
              <a:t>транспорта . Закрепить в словаре обобщающее понятие «транспорт».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lum bright="6000" contrast="6000"/>
          </a:blip>
          <a:srcRect/>
          <a:stretch>
            <a:fillRect/>
          </a:stretch>
        </p:blipFill>
        <p:spPr bwMode="auto">
          <a:xfrm>
            <a:off x="899592" y="1556792"/>
            <a:ext cx="6984776" cy="49268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Виды транспорта: наземный, подземный, водный, воздушный.</a:t>
            </a:r>
            <a:endParaRPr lang="ru-RU" sz="1600" dirty="0"/>
          </a:p>
        </p:txBody>
      </p:sp>
      <p:pic>
        <p:nvPicPr>
          <p:cNvPr id="4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484784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725144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3140968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5013176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3140968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Упражнение "Подбери действие к предмету".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Поезд ( что делает?) - ...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Самолет (что делает?) - ...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Велосипед (что делает?)-…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Лодка (что делает?) - ...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Экскаватор (что делает?) - ...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924944"/>
            <a:ext cx="211788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37112"/>
            <a:ext cx="2304256" cy="156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941168"/>
            <a:ext cx="2160240" cy="146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717032"/>
            <a:ext cx="2304256" cy="156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944" y="1412776"/>
            <a:ext cx="2160240" cy="146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Упражнение "Подбери признак".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700808"/>
            <a:ext cx="2674640" cy="2188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Катер (какой?) - ...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Самосвал (какой?) - ...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Автобус (какой?) - ...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Самолет (какой?) - ...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Мотоцикл (какой?) - ...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509120"/>
            <a:ext cx="2160240" cy="146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628800"/>
            <a:ext cx="2116788" cy="143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509120"/>
            <a:ext cx="2222682" cy="15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628800"/>
            <a:ext cx="2049016" cy="139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3429000"/>
            <a:ext cx="2116788" cy="143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Упражнение "Один - много" на образование единственного и множественного числа существительных.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96952"/>
            <a:ext cx="165618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996952"/>
            <a:ext cx="151216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996952"/>
            <a:ext cx="151216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996952"/>
            <a:ext cx="151216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229200"/>
            <a:ext cx="158417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229200"/>
            <a:ext cx="144016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229200"/>
            <a:ext cx="165618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5229200"/>
            <a:ext cx="144016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трелка вправо 11"/>
          <p:cNvSpPr/>
          <p:nvPr/>
        </p:nvSpPr>
        <p:spPr>
          <a:xfrm>
            <a:off x="2555776" y="3356992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555776" y="558924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16288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1 мотоцикл - много мотоциклов.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23728" y="1628800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яхта - много яхт.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Упражнение «Назови одним словом»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484784"/>
            <a:ext cx="6275040" cy="15841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Если у велосипеда три колеса, он (какой?).... (двухколесный).</a:t>
            </a:r>
          </a:p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Если у машины четыре колеса, она (какая?).... </a:t>
            </a:r>
          </a:p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Если у лодки четыре весла, она (какая?)....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797152"/>
            <a:ext cx="2448272" cy="166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682" y="3140968"/>
            <a:ext cx="2338142" cy="158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161130"/>
            <a:ext cx="2448272" cy="166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Упражнение «Скажи наоборот»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2276872"/>
            <a:ext cx="4042792" cy="2044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Поезд длинный, а автобус — ....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Самолет быстрый, а теплоход — ....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Грузовик тяжелый, а велосипед — ....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1799106" cy="122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429000"/>
            <a:ext cx="1795964" cy="1221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3356992"/>
            <a:ext cx="1799106" cy="122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1268760"/>
            <a:ext cx="1728192" cy="1175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5157192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5157192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Двойная стрелка вверх/вниз 9"/>
          <p:cNvSpPr/>
          <p:nvPr/>
        </p:nvSpPr>
        <p:spPr>
          <a:xfrm>
            <a:off x="971600" y="2636912"/>
            <a:ext cx="484632" cy="72008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стрелка вверх/вниз 10"/>
          <p:cNvSpPr/>
          <p:nvPr/>
        </p:nvSpPr>
        <p:spPr>
          <a:xfrm>
            <a:off x="7812360" y="2492896"/>
            <a:ext cx="484632" cy="72008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067944" y="5589240"/>
            <a:ext cx="936104" cy="4846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189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Т.Н. Дедловская Дидактический материал для развития лексико-грамматических категорий. </vt:lpstr>
      <vt:lpstr> Познакомить  с названиями различного транспорта . Закрепить в словаре обобщающее понятие «транспорт». </vt:lpstr>
      <vt:lpstr>Виды транспорта: наземный, подземный, водный, воздушный.</vt:lpstr>
      <vt:lpstr>Упражнение "Подбери действие к предмету". </vt:lpstr>
      <vt:lpstr>Упражнение "Подбери признак".  </vt:lpstr>
      <vt:lpstr>Упражнение "Один - много" на образование единственного и множественного числа существительных.   </vt:lpstr>
      <vt:lpstr>Упражнение «Назови одним словом»</vt:lpstr>
      <vt:lpstr>Упражнение «Скажи наоборот»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Т.Н. Дедловская Дидактический материал для развития лексико-грамматических категорий. </dc:title>
  <dc:creator>ДИМА</dc:creator>
  <cp:lastModifiedBy>ДИМА</cp:lastModifiedBy>
  <cp:revision>54</cp:revision>
  <dcterms:created xsi:type="dcterms:W3CDTF">2012-07-23T17:46:40Z</dcterms:created>
  <dcterms:modified xsi:type="dcterms:W3CDTF">2012-10-09T13:59:28Z</dcterms:modified>
</cp:coreProperties>
</file>