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06EC-41E5-43D2-8D61-C085207AC6CB}" type="datetimeFigureOut">
              <a:rPr lang="ru-RU" smtClean="0"/>
              <a:pPr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0DD-3B48-4DF8-94EC-9A26C95AE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1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n-ligh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189402"/>
            <a:ext cx="9396536" cy="704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4868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0527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315416"/>
            <a:ext cx="9540552" cy="7780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4008" y="90872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Знакомство с Лего – центром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Цели: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-Познакомить с Лего – центром;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-Закреплять знания цвета и формы.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Оборудование: Лего – конструктор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Дети входят в центр Лего.</a:t>
            </a:r>
          </a:p>
          <a:p>
            <a:r>
              <a:rPr lang="ru-RU" sz="1200" dirty="0" smtClean="0"/>
              <a:t>Педагог. Ребята, это Лего- центр. Здесь мы с вами будем заниматься с лего- конструктором. Посмотрите, как здесь красиво, как много построек из него. Давайте  с вами сядем и познакомимся.</a:t>
            </a:r>
          </a:p>
          <a:p>
            <a:endParaRPr lang="ru-RU" sz="1200" dirty="0" smtClean="0"/>
          </a:p>
          <a:p>
            <a:r>
              <a:rPr lang="ru-RU" sz="1200" dirty="0" smtClean="0"/>
              <a:t>Игра «Как тебя зовут»</a:t>
            </a:r>
          </a:p>
          <a:p>
            <a:r>
              <a:rPr lang="ru-RU" sz="1200" dirty="0" smtClean="0"/>
              <a:t>Педагог. Посмотрите, какая у меня красивая коробочка. Хотите узнать, что там внутри? Это- Лего – конструктор. Повторите, как он называется. Назовите цвет деталей. Какой они формы?</a:t>
            </a:r>
          </a:p>
          <a:p>
            <a:r>
              <a:rPr lang="ru-RU" sz="1200" dirty="0" smtClean="0"/>
              <a:t>Педагог называет каждую деталь, а дети повторяют за ними.</a:t>
            </a:r>
          </a:p>
          <a:p>
            <a:r>
              <a:rPr lang="ru-RU" sz="1200" dirty="0" smtClean="0"/>
              <a:t>Ребята, постройте что –  нибудь из конструктора.</a:t>
            </a:r>
          </a:p>
          <a:p>
            <a:r>
              <a:rPr lang="ru-RU" sz="1200" dirty="0" smtClean="0"/>
              <a:t>В конце  занятия педагог хвалит всех детей.</a:t>
            </a:r>
          </a:p>
          <a:p>
            <a:r>
              <a:rPr lang="ru-RU" sz="1200" dirty="0" smtClean="0"/>
              <a:t>Какие красивые поделки у вас получились. Расскажите, что вы сделали.</a:t>
            </a:r>
          </a:p>
          <a:p>
            <a:r>
              <a:rPr lang="ru-RU" sz="1200" dirty="0" smtClean="0"/>
              <a:t>Дети отвечают.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6206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Занятие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" name="Рисунок 14" descr="LG-2198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20688"/>
            <a:ext cx="1872208" cy="126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5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764704"/>
            <a:ext cx="1660762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3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492896"/>
            <a:ext cx="201622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_3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293096"/>
            <a:ext cx="2339752" cy="1610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435893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56592" y="-243408"/>
            <a:ext cx="10585176" cy="7726488"/>
          </a:xfrm>
          <a:prstGeom prst="rect">
            <a:avLst/>
          </a:prstGeom>
        </p:spPr>
      </p:pic>
      <p:pic>
        <p:nvPicPr>
          <p:cNvPr id="7" name="Рисунок 6" descr="a0ea464aa07538e57b60e38192dc0f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8"/>
            <a:ext cx="40659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snovnye-elementy68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0382" y="620688"/>
            <a:ext cx="4313618" cy="544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04108" y="-531440"/>
            <a:ext cx="9972652" cy="8352928"/>
          </a:xfrm>
        </p:spPr>
      </p:pic>
      <p:pic>
        <p:nvPicPr>
          <p:cNvPr id="5" name="Рисунок 4" descr="617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816424" cy="5040560"/>
          </a:xfrm>
          <a:prstGeom prst="rect">
            <a:avLst/>
          </a:prstGeom>
        </p:spPr>
      </p:pic>
      <p:pic>
        <p:nvPicPr>
          <p:cNvPr id="6" name="Рисунок 5" descr="cccf8c21ac4539a6eef83cf20e7a5c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491" y="1340768"/>
            <a:ext cx="406254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171400"/>
            <a:ext cx="9592284" cy="770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764704"/>
            <a:ext cx="38164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Занятие 2 «Строительство дорожек для пешеходов и машин»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-Продолжение знакомства с деталями конструктора;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</a:rPr>
              <a:t>Закрепление  умения соединять кирпичики;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</a:rPr>
              <a:t>Развитие умения работать в коллективе.</a:t>
            </a:r>
          </a:p>
          <a:p>
            <a:endParaRPr lang="ru-RU" sz="1200" dirty="0" smtClean="0"/>
          </a:p>
          <a:p>
            <a:r>
              <a:rPr lang="ru-RU" sz="1200" dirty="0" smtClean="0"/>
              <a:t>Педагог. Дети, посмотрите, что я построила. (Показываю образец.) На что это похоже?</a:t>
            </a:r>
          </a:p>
          <a:p>
            <a:r>
              <a:rPr lang="ru-RU" sz="1200" dirty="0" smtClean="0"/>
              <a:t>Правильно.</a:t>
            </a:r>
          </a:p>
          <a:p>
            <a:r>
              <a:rPr lang="ru-RU" sz="1200" dirty="0" smtClean="0"/>
              <a:t>Беседа о дорогах.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852936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 большим дорогам ездят машины, она широкая и называется шоссейная дорога. А по маленькой дороге ходят люди, в городе она называется тротуар, а еще дорожки по которым ходят люди можно назвать тропинки, такие дорожки узкие. Дороги бывают разные - прямые, широкие, длинные, узенькие, извилистые .</a:t>
            </a:r>
          </a:p>
          <a:p>
            <a:endParaRPr lang="ru-RU" sz="1100" dirty="0" smtClean="0"/>
          </a:p>
          <a:p>
            <a:r>
              <a:rPr lang="ru-RU" sz="1100" dirty="0" smtClean="0"/>
              <a:t>  Физминутка «Длинные ноги, шагают по дороге»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4293096"/>
            <a:ext cx="3960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Молодцы, какие ровные дороги у вас получились, разные – широкая и узкая. Как дружно строили дороги, договаривались, помогали друг другу. А теперь возьмите мелкие игрушки и машинки поиграйте с ними, обыграйте свои постройки</a:t>
            </a:r>
          </a:p>
          <a:p>
            <a:endParaRPr lang="ru-RU" sz="1200" dirty="0" smtClean="0"/>
          </a:p>
          <a:p>
            <a:r>
              <a:rPr lang="ru-RU" sz="1200" dirty="0" smtClean="0"/>
              <a:t> Дети берут мелкие игрушки, обыгрывают свои постройки</a:t>
            </a:r>
            <a:endParaRPr lang="ru-RU" sz="1200" dirty="0"/>
          </a:p>
        </p:txBody>
      </p:sp>
      <p:pic>
        <p:nvPicPr>
          <p:cNvPr id="10" name="Рисунок 9" descr="2d24f062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64704"/>
            <a:ext cx="1512168" cy="113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0006-006-A-dlja-peshekhodov-est-trotuar-i-peshekhodnaja-doroz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800708"/>
            <a:ext cx="1451653" cy="108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ark alan_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060848"/>
            <a:ext cx="1368152" cy="1026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x_6877448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3" y="2132856"/>
            <a:ext cx="1440161" cy="1080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356992"/>
            <a:ext cx="1859699" cy="1394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 descr="IMG_38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509120"/>
            <a:ext cx="1883701" cy="1556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8" y="-99392"/>
            <a:ext cx="9279367" cy="6957392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-243408"/>
            <a:ext cx="9540552" cy="730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764704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«Ворота для заборчика»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выполнять простейшую конструкцию –ворота, устанавливать опоры и класть на них перекладину.</a:t>
            </a:r>
          </a:p>
          <a:p>
            <a:endParaRPr lang="ru-RU" sz="1200" dirty="0" smtClean="0"/>
          </a:p>
          <a:p>
            <a:r>
              <a:rPr lang="ru-RU" sz="1200" dirty="0" smtClean="0"/>
              <a:t>Педагог. Дети, посмотрите, что я построила. (показываю образец). На что это похоже?</a:t>
            </a:r>
          </a:p>
          <a:p>
            <a:r>
              <a:rPr lang="ru-RU" sz="1200" dirty="0" smtClean="0"/>
              <a:t>Педагог рассказывает о величине, форме ворот, показывает, из каких деталей они состоят.</a:t>
            </a:r>
          </a:p>
          <a:p>
            <a:r>
              <a:rPr lang="ru-RU" sz="1200" dirty="0" smtClean="0"/>
              <a:t>Ребята, посмотрите, как я буду строить ворота. (Акцентирует внимание на способе соединения деталей.) Возьмите из набора конструктора детали, которые необходимы для постройки, и давайте строить вместе.</a:t>
            </a:r>
          </a:p>
          <a:p>
            <a:r>
              <a:rPr lang="ru-RU" sz="1200" dirty="0" smtClean="0"/>
              <a:t>Дети вместе с педагогом строят ворота.</a:t>
            </a:r>
          </a:p>
          <a:p>
            <a:r>
              <a:rPr lang="ru-RU" sz="1200" dirty="0" smtClean="0"/>
              <a:t>По окончании работы постройки, сравниваются с образцом, затем обыгрываются</a:t>
            </a:r>
            <a:endParaRPr lang="ru-RU" sz="1200" dirty="0"/>
          </a:p>
        </p:txBody>
      </p:sp>
      <p:pic>
        <p:nvPicPr>
          <p:cNvPr id="7" name="Рисунок 6" descr="0_63ec2_fa031699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1584176" cy="1166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79847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836712"/>
            <a:ext cx="1695737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942854_w640_h640_zab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060848"/>
            <a:ext cx="1584176" cy="118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38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276872"/>
            <a:ext cx="1667677" cy="1250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8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3429000"/>
            <a:ext cx="1800200" cy="135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85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4005064"/>
            <a:ext cx="1728192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385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4365104"/>
            <a:ext cx="1547664" cy="11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0032" y="4365104"/>
            <a:ext cx="1547664" cy="11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3" y="-761354"/>
            <a:ext cx="9468544" cy="8006778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2618" y="-891480"/>
            <a:ext cx="9826618" cy="8496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8640"/>
            <a:ext cx="38164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Занятие «Пирамидка»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-учить строить простейшие постройки;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-формировать бережное отношение к конструктору.</a:t>
            </a:r>
          </a:p>
          <a:p>
            <a:endParaRPr lang="ru-RU" sz="1400" dirty="0" smtClean="0"/>
          </a:p>
          <a:p>
            <a:r>
              <a:rPr lang="ru-RU" sz="1400" dirty="0" smtClean="0"/>
              <a:t>Педагог. Посмотрите на картинку, что на ней нарисовано?</a:t>
            </a:r>
          </a:p>
          <a:p>
            <a:r>
              <a:rPr lang="ru-RU" sz="1400" dirty="0" smtClean="0"/>
              <a:t>Дети. Игрушки.</a:t>
            </a:r>
          </a:p>
          <a:p>
            <a:r>
              <a:rPr lang="ru-RU" sz="1400" dirty="0" smtClean="0"/>
              <a:t>Педагог.  А какие игрушки лежат у меня на столе?</a:t>
            </a:r>
          </a:p>
          <a:p>
            <a:r>
              <a:rPr lang="ru-RU" sz="1400" dirty="0" smtClean="0"/>
              <a:t>Дети. Пирамидки.</a:t>
            </a:r>
          </a:p>
          <a:p>
            <a:r>
              <a:rPr lang="ru-RU" sz="1400" dirty="0" smtClean="0"/>
              <a:t>Педагог. В какие игрушки вы любите играть? Дети отвечают.</a:t>
            </a:r>
          </a:p>
          <a:p>
            <a:r>
              <a:rPr lang="ru-RU" sz="1400" dirty="0" smtClean="0"/>
              <a:t>А вы бережно относитесь к игрушкам? Их нельзя ломать.</a:t>
            </a:r>
          </a:p>
          <a:p>
            <a:r>
              <a:rPr lang="ru-RU" sz="1400" dirty="0" smtClean="0"/>
              <a:t>Физкультминутка :</a:t>
            </a:r>
          </a:p>
          <a:p>
            <a:r>
              <a:rPr lang="ru-RU" sz="1400" dirty="0" smtClean="0"/>
              <a:t>Мы становимся все выше,</a:t>
            </a:r>
          </a:p>
          <a:p>
            <a:r>
              <a:rPr lang="ru-RU" sz="1400" dirty="0" smtClean="0"/>
              <a:t>Достаем руками крыши.</a:t>
            </a:r>
          </a:p>
          <a:p>
            <a:r>
              <a:rPr lang="ru-RU" sz="1400" dirty="0" smtClean="0"/>
              <a:t>На два счета поднялись,</a:t>
            </a:r>
          </a:p>
          <a:p>
            <a:r>
              <a:rPr lang="ru-RU" sz="1400" dirty="0" smtClean="0"/>
              <a:t>Три четыре – руки вниз.</a:t>
            </a:r>
          </a:p>
          <a:p>
            <a:r>
              <a:rPr lang="ru-RU" sz="1400" dirty="0" smtClean="0"/>
              <a:t>Педагог. Ребята, зайчик играл в пирамидку и рассыпал ее, а собрать не может. Давайте поможем ему. Вот у меня есть пирамидка. С сего мы начнем? Какие детали нам понадобятся? Давайте построим.</a:t>
            </a:r>
          </a:p>
          <a:p>
            <a:r>
              <a:rPr lang="ru-RU" sz="1400" dirty="0" smtClean="0"/>
              <a:t>Молодцы детки  очень красивые пирамидки.</a:t>
            </a:r>
          </a:p>
          <a:p>
            <a:r>
              <a:rPr lang="ru-RU" sz="1400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 descr="54171298811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1"/>
            <a:ext cx="1694306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f80d64a2c848ce9f47f41df2a5425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188640"/>
            <a:ext cx="1368152" cy="136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B39261.1.big-400x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00808"/>
            <a:ext cx="1400944" cy="1400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iramida_podyshechki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988840"/>
            <a:ext cx="1296144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38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284984"/>
            <a:ext cx="1883701" cy="1412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IMG_38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1720" y="4365104"/>
            <a:ext cx="2147731" cy="161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1284" y="0"/>
            <a:ext cx="9535284" cy="767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1052736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Занятие «Башенка»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строить простейшие постройки;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-формировать бережное отношение к конструктору.</a:t>
            </a:r>
          </a:p>
          <a:p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Дети рассматривают картинки.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Педагог. Посмотрите на картинку, что на ней нарисовано? Какие игрушки лежат у меня на столе?</a:t>
            </a:r>
          </a:p>
          <a:p>
            <a:r>
              <a:rPr lang="ru-RU" sz="1200" dirty="0" smtClean="0"/>
              <a:t>Дети. Пирамидки, башенки.</a:t>
            </a:r>
          </a:p>
          <a:p>
            <a:r>
              <a:rPr lang="ru-RU" sz="1200" dirty="0" smtClean="0"/>
              <a:t>Физкультминутка</a:t>
            </a:r>
          </a:p>
          <a:p>
            <a:r>
              <a:rPr lang="ru-RU" sz="1200" dirty="0" smtClean="0"/>
              <a:t>Педагог. Ребята, </a:t>
            </a:r>
            <a:r>
              <a:rPr lang="ru-RU" sz="1200" dirty="0" err="1" smtClean="0"/>
              <a:t>Нюша</a:t>
            </a:r>
            <a:r>
              <a:rPr lang="ru-RU" sz="1200" dirty="0" smtClean="0"/>
              <a:t> строила башенку и рассыпала ее, а собрать не может. Давайте поможем ей. С чего мы начнем? Какие детали нам понадобятся? Давайте построим.</a:t>
            </a:r>
          </a:p>
          <a:p>
            <a:r>
              <a:rPr lang="ru-RU" sz="1200" dirty="0" smtClean="0"/>
              <a:t>Дети выполняют.</a:t>
            </a:r>
          </a:p>
          <a:p>
            <a:r>
              <a:rPr lang="ru-RU" sz="1200" dirty="0" smtClean="0"/>
              <a:t>Какие красивые башни у нас получились!</a:t>
            </a:r>
          </a:p>
          <a:p>
            <a:endParaRPr lang="ru-RU" sz="1200" dirty="0"/>
          </a:p>
        </p:txBody>
      </p:sp>
      <p:pic>
        <p:nvPicPr>
          <p:cNvPr id="8" name="Рисунок 7" descr="0_74943_84251688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36" y="1124744"/>
            <a:ext cx="1265126" cy="1686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be6e4b42a3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484784"/>
            <a:ext cx="835422" cy="1281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or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924944"/>
            <a:ext cx="1497030" cy="105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AX45QTG3AX9ABI2L2QTHD6R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24744"/>
            <a:ext cx="1104123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njush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700808"/>
            <a:ext cx="12477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38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3212976"/>
            <a:ext cx="1824203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387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4581128"/>
            <a:ext cx="2243742" cy="168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7" y="-171400"/>
            <a:ext cx="9279367" cy="7344816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-243408"/>
            <a:ext cx="9612560" cy="813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908720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Конспект  «Конструирование по замыслу»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-Закреплять полученные навыки;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заранее обдумывать содержание бедующей постройки, называть ее тему, давать общее описание;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-развивать творческую инициативу и самостоятельность.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/>
          </a:p>
          <a:p>
            <a:r>
              <a:rPr lang="ru-RU" sz="1200" dirty="0" smtClean="0"/>
              <a:t>Дети приглашаются к демонстрационному столу, на котором выставлены строительные детали и мелкие игрушки.</a:t>
            </a:r>
          </a:p>
          <a:p>
            <a:r>
              <a:rPr lang="ru-RU" sz="1200" dirty="0" smtClean="0"/>
              <a:t>Педагог просит назвать детали, вспомнить, какие постройки из них уже выполнялись и обыгрывались с помощью игрушек, стоящих на столе. Затем предлагает построить то, что хотят дети.</a:t>
            </a:r>
          </a:p>
          <a:p>
            <a:r>
              <a:rPr lang="ru-RU" sz="1200" dirty="0" smtClean="0"/>
              <a:t>Перед выполнением  задания педагог спрашивает, что они будут строить. По окончании работы  дети рассказывают, как строили, какие строительные детали использовали, обыгрывают свои </a:t>
            </a:r>
            <a:r>
              <a:rPr lang="ru-RU" sz="1200" dirty="0" err="1" smtClean="0"/>
              <a:t>построики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Рисунок 6" descr="njush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916832"/>
            <a:ext cx="1247775" cy="1428750"/>
          </a:xfrm>
          <a:prstGeom prst="rect">
            <a:avLst/>
          </a:prstGeom>
        </p:spPr>
      </p:pic>
      <p:pic>
        <p:nvPicPr>
          <p:cNvPr id="8" name="Рисунок 7" descr="IMG_38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836712"/>
            <a:ext cx="3419872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IMG_35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717032"/>
            <a:ext cx="3275856" cy="2456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0"/>
            <a:ext cx="9036495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99392"/>
            <a:ext cx="9138732" cy="7533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48478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   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0" y="1052736"/>
            <a:ext cx="35283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Занятие «Загон для коров»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Цель: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-Закреплять понятия «высокий», «низкий»;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-учить выполнять задания по условиям;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-развивать творчество, воображение, фантазию.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/>
              <a:t>Педагог. Кто из вас знает, что это за профессия фермер? Чем он занимается? У фермера большое хозяйство, много земли. Есть коровы, козы, овцы, свиньи, куры, гуси, утки.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/>
              <a:t>Педагог выставляет на стол игрушки животных и читает стихотворение.</a:t>
            </a:r>
          </a:p>
          <a:p>
            <a:r>
              <a:rPr lang="ru-RU" sz="1200" dirty="0" smtClean="0"/>
              <a:t>Кошечка идет, песенку поет:</a:t>
            </a:r>
          </a:p>
          <a:p>
            <a:r>
              <a:rPr lang="ru-RU" sz="1200" dirty="0" smtClean="0"/>
              <a:t>-Мяу-мяу, мышку я поймаю.</a:t>
            </a:r>
          </a:p>
          <a:p>
            <a:r>
              <a:rPr lang="ru-RU" sz="1200" dirty="0" smtClean="0"/>
              <a:t>Козочка идет, песенку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песе</a:t>
            </a:r>
            <a:endParaRPr lang="ru-RU" sz="1200" dirty="0" smtClean="0"/>
          </a:p>
          <a:p>
            <a:r>
              <a:rPr lang="ru-RU" sz="1200" dirty="0" err="1" smtClean="0"/>
              <a:t>нку</a:t>
            </a:r>
            <a:r>
              <a:rPr lang="ru-RU" sz="1200" dirty="0" smtClean="0"/>
              <a:t>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</a:t>
            </a:r>
            <a:r>
              <a:rPr lang="ru-RU" sz="1200" dirty="0" err="1" smtClean="0"/>
              <a:t>ме-е</a:t>
            </a:r>
            <a:r>
              <a:rPr lang="ru-RU" sz="1200" dirty="0" smtClean="0"/>
              <a:t>, дайте травку мне.</a:t>
            </a:r>
          </a:p>
          <a:p>
            <a:r>
              <a:rPr lang="ru-RU" sz="1200" dirty="0" err="1" smtClean="0"/>
              <a:t>Корвка</a:t>
            </a:r>
            <a:r>
              <a:rPr lang="ru-RU" sz="1200" dirty="0" smtClean="0"/>
              <a:t> идет, песенку поет:</a:t>
            </a:r>
          </a:p>
          <a:p>
            <a:r>
              <a:rPr lang="ru-RU" sz="1200" dirty="0" smtClean="0"/>
              <a:t>-</a:t>
            </a:r>
            <a:r>
              <a:rPr lang="ru-RU" sz="1200" dirty="0" err="1" smtClean="0"/>
              <a:t>Му-у</a:t>
            </a:r>
            <a:r>
              <a:rPr lang="ru-RU" sz="1200" dirty="0" smtClean="0"/>
              <a:t>, </a:t>
            </a:r>
            <a:r>
              <a:rPr lang="ru-RU" sz="1200" dirty="0" err="1" smtClean="0"/>
              <a:t>му-у</a:t>
            </a:r>
            <a:r>
              <a:rPr lang="ru-RU" sz="1200" dirty="0" smtClean="0"/>
              <a:t>, молока кому?</a:t>
            </a:r>
          </a:p>
          <a:p>
            <a:r>
              <a:rPr lang="ru-RU" sz="1200" dirty="0" smtClean="0"/>
              <a:t>Физминутка</a:t>
            </a:r>
          </a:p>
          <a:p>
            <a:r>
              <a:rPr lang="ru-RU" sz="1200" dirty="0" smtClean="0"/>
              <a:t>Педагог. Ребята, к нам в гости пришла корова и просит построить ей загон, чтобы она гуляла в нем, но не смогла перепрыгнуть через высокий забор и убежать в лес. А для телят сделайте низкий чтобы им было темно. Заборы должны быть разноцветными.</a:t>
            </a:r>
          </a:p>
          <a:p>
            <a:r>
              <a:rPr lang="ru-RU" sz="1200" dirty="0" smtClean="0"/>
              <a:t>Молодцы, ребята, вы справились с заданием. </a:t>
            </a:r>
          </a:p>
          <a:p>
            <a:endParaRPr lang="ru-RU" sz="1200" dirty="0" smtClean="0"/>
          </a:p>
        </p:txBody>
      </p:sp>
      <p:pic>
        <p:nvPicPr>
          <p:cNvPr id="8" name="Рисунок 7" descr="b_4202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836712"/>
            <a:ext cx="1814203" cy="1310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ollmer-3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276872"/>
            <a:ext cx="1728192" cy="1257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t2jvdo50xc46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908720"/>
            <a:ext cx="1517860" cy="1224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ermsa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2276872"/>
            <a:ext cx="172940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6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573016"/>
            <a:ext cx="1979712" cy="148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37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9088" y="4676851"/>
            <a:ext cx="2124880" cy="142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njush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3284984"/>
            <a:ext cx="12477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540552" cy="7378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980728"/>
            <a:ext cx="37444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«Строим башни .Красная и зелёная»</a:t>
            </a:r>
          </a:p>
          <a:p>
            <a:r>
              <a:rPr lang="ru-RU" sz="1100" b="1" dirty="0" smtClean="0">
                <a:solidFill>
                  <a:srgbClr val="FF0000"/>
                </a:solidFill>
              </a:rPr>
              <a:t>развивать мелкую моторику рук; воспитывать желание трудиться; формировать восприятие цвета;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закреплять знания о цветах красный, зеленый; развивать воображение, память, образное мышление;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rgbClr val="FF0000"/>
                </a:solidFill>
              </a:rPr>
              <a:t>-учить детей самостоятельно подбирать необходимые детали по цвету, форме.</a:t>
            </a: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100" dirty="0" smtClean="0"/>
              <a:t>Дети рассматривают картинки. </a:t>
            </a:r>
          </a:p>
          <a:p>
            <a:r>
              <a:rPr lang="ru-RU" sz="1100" dirty="0" smtClean="0"/>
              <a:t>Педагог.  Посмотрите на картинку, что на ней нарисовано? </a:t>
            </a:r>
          </a:p>
          <a:p>
            <a:r>
              <a:rPr lang="ru-RU" sz="1100" dirty="0" smtClean="0"/>
              <a:t>Какие игрушки лежат у меня на столе?</a:t>
            </a:r>
          </a:p>
          <a:p>
            <a:r>
              <a:rPr lang="ru-RU" sz="1100" dirty="0" smtClean="0"/>
              <a:t>Дети отвечают.</a:t>
            </a:r>
          </a:p>
          <a:p>
            <a:r>
              <a:rPr lang="ru-RU" sz="1100" dirty="0" smtClean="0"/>
              <a:t>Педагог читает стихотворение  А. </a:t>
            </a:r>
            <a:r>
              <a:rPr lang="ru-RU" sz="1100" dirty="0" err="1" smtClean="0"/>
              <a:t>Барто</a:t>
            </a:r>
            <a:r>
              <a:rPr lang="ru-RU" sz="1100" dirty="0" smtClean="0"/>
              <a:t> «Игрушки»</a:t>
            </a:r>
          </a:p>
          <a:p>
            <a:r>
              <a:rPr lang="ru-RU" sz="1100" dirty="0" smtClean="0"/>
              <a:t>Физкультминутка</a:t>
            </a:r>
          </a:p>
          <a:p>
            <a:r>
              <a:rPr lang="ru-RU" sz="1100" dirty="0" smtClean="0"/>
              <a:t>Мы становимся все выше,     (</a:t>
            </a:r>
            <a:r>
              <a:rPr lang="ru-RU" sz="900" dirty="0" smtClean="0"/>
              <a:t>Дети потягиваются на носках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Достаем руками крыши.      </a:t>
            </a:r>
            <a:r>
              <a:rPr lang="ru-RU" sz="900" dirty="0" smtClean="0"/>
              <a:t>Поднимая руки вверх и опуская</a:t>
            </a:r>
          </a:p>
          <a:p>
            <a:r>
              <a:rPr lang="ru-RU" sz="1100" dirty="0" smtClean="0"/>
              <a:t>На два счёта поднялись,           </a:t>
            </a:r>
            <a:r>
              <a:rPr lang="ru-RU" sz="900" dirty="0" smtClean="0"/>
              <a:t>вниз)</a:t>
            </a:r>
          </a:p>
          <a:p>
            <a:r>
              <a:rPr lang="ru-RU" sz="1100" dirty="0" smtClean="0"/>
              <a:t>Три- четыре- руки вниз</a:t>
            </a:r>
          </a:p>
          <a:p>
            <a:endParaRPr lang="ru-RU" sz="1100" dirty="0" smtClean="0"/>
          </a:p>
          <a:p>
            <a:r>
              <a:rPr lang="ru-RU" sz="1100" dirty="0" smtClean="0"/>
              <a:t>Педагог . Ой ребятки к нам в гости пришла «НЮША» она очень расстроена. «</a:t>
            </a:r>
            <a:r>
              <a:rPr lang="ru-RU" sz="1100" dirty="0" err="1" smtClean="0"/>
              <a:t>Нюша</a:t>
            </a:r>
            <a:r>
              <a:rPr lang="ru-RU" sz="1100" dirty="0" smtClean="0"/>
              <a:t>» строила башенку красного цвета а «</a:t>
            </a:r>
            <a:r>
              <a:rPr lang="ru-RU" sz="1100" dirty="0" err="1" smtClean="0"/>
              <a:t>Бараш</a:t>
            </a:r>
            <a:r>
              <a:rPr lang="ru-RU" sz="1100" dirty="0" smtClean="0"/>
              <a:t>» зелёного.  К ним пришёл «</a:t>
            </a:r>
            <a:r>
              <a:rPr lang="ru-RU" sz="1100" dirty="0" err="1" smtClean="0"/>
              <a:t>Лосяш</a:t>
            </a:r>
            <a:r>
              <a:rPr lang="ru-RU" sz="1100" dirty="0" smtClean="0"/>
              <a:t>» и все рассыпал, а собрать не может. Давайте поможем ему. С чего мы  начнем? Какие детали нам понадобятся?  Какого цвета? Сколько штук? Какие  детали по форме ты выбрал? Как ты  будешь их скреплять? Давайте построим.</a:t>
            </a:r>
          </a:p>
          <a:p>
            <a:r>
              <a:rPr lang="ru-RU" sz="1100" dirty="0" smtClean="0"/>
              <a:t>Дети выполняют.</a:t>
            </a:r>
          </a:p>
          <a:p>
            <a:r>
              <a:rPr lang="ru-RU" sz="1100" dirty="0" smtClean="0"/>
              <a:t>Молодцы какие красивые башенки у вам получились.</a:t>
            </a:r>
            <a:endParaRPr lang="ru-RU" sz="1100" dirty="0"/>
          </a:p>
        </p:txBody>
      </p:sp>
      <p:pic>
        <p:nvPicPr>
          <p:cNvPr id="7" name="Рисунок 6" descr="brick-tower-red_19-97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1537809" cy="1152128"/>
          </a:xfrm>
          <a:prstGeom prst="rect">
            <a:avLst/>
          </a:prstGeom>
        </p:spPr>
      </p:pic>
      <p:pic>
        <p:nvPicPr>
          <p:cNvPr id="8" name="Рисунок 7" descr="5042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836712"/>
            <a:ext cx="1688976" cy="2364566"/>
          </a:xfrm>
          <a:prstGeom prst="rect">
            <a:avLst/>
          </a:prstGeom>
        </p:spPr>
      </p:pic>
      <p:pic>
        <p:nvPicPr>
          <p:cNvPr id="9" name="Рисунок 8" descr="07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2132856"/>
            <a:ext cx="1257300" cy="1892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reen-ligh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396536" cy="7317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124745"/>
            <a:ext cx="37444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dk1"/>
                </a:solidFill>
              </a:rPr>
              <a:t>«Постройка Желтой башенки </a:t>
            </a:r>
          </a:p>
          <a:p>
            <a:r>
              <a:rPr lang="ru-RU" sz="1100" b="1" dirty="0" smtClean="0">
                <a:solidFill>
                  <a:schemeClr val="dk1"/>
                </a:solidFill>
              </a:rPr>
              <a:t>развивать мелкую моторику рук; воспитывать желание трудиться; учить называть свойства предмета (желтая башенка); развивать воображение, память, образное мышление; учить детей самостоятельно подбирать необходимые детали по цвету (желтый), форме (кубик); развивать умение использовать имеющийся опыт (постройка башни).</a:t>
            </a:r>
          </a:p>
          <a:p>
            <a:endParaRPr lang="ru-RU" sz="1100" b="1" dirty="0" smtClean="0">
              <a:solidFill>
                <a:schemeClr val="dk1"/>
              </a:solidFill>
            </a:endParaRPr>
          </a:p>
          <a:p>
            <a:endParaRPr lang="ru-RU" sz="1100" b="1" dirty="0" smtClean="0">
              <a:solidFill>
                <a:schemeClr val="dk1"/>
              </a:solidFill>
            </a:endParaRPr>
          </a:p>
          <a:p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2708920"/>
            <a:ext cx="36724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Дети рассматривают картинки.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Педагог. Посмотрите на картинку, что на ней нарисовано? Какие игрушки лежат у меня на столе?</a:t>
            </a:r>
          </a:p>
          <a:p>
            <a:r>
              <a:rPr lang="ru-RU" sz="1100" dirty="0" smtClean="0"/>
              <a:t>Дети. Пирамидки, башенки.</a:t>
            </a:r>
          </a:p>
          <a:p>
            <a:r>
              <a:rPr lang="ru-RU" sz="1100" dirty="0" smtClean="0"/>
              <a:t>Физкультминутка</a:t>
            </a:r>
          </a:p>
          <a:p>
            <a:r>
              <a:rPr lang="ru-RU" sz="1100" dirty="0" smtClean="0"/>
              <a:t>Педагог. Ребята</a:t>
            </a:r>
            <a:r>
              <a:rPr lang="ru-RU" sz="1100" smtClean="0"/>
              <a:t>, «ЛОСЯШ» </a:t>
            </a:r>
            <a:r>
              <a:rPr lang="ru-RU" sz="1100" dirty="0" smtClean="0"/>
              <a:t>строила башенку и рассыпала ее, а собрать не может. Давайте поможем ей. С чего мы начнем? Какие детали нам понадобятся? Давайте построим.</a:t>
            </a:r>
          </a:p>
          <a:p>
            <a:r>
              <a:rPr lang="ru-RU" sz="1100" dirty="0" smtClean="0"/>
              <a:t>Дети выполняют.</a:t>
            </a:r>
          </a:p>
          <a:p>
            <a:r>
              <a:rPr lang="ru-RU" sz="1100" dirty="0" smtClean="0"/>
              <a:t>Какие красивые башни у нас получились!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1076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User12</cp:lastModifiedBy>
  <cp:revision>153</cp:revision>
  <dcterms:created xsi:type="dcterms:W3CDTF">2012-11-06T11:02:56Z</dcterms:created>
  <dcterms:modified xsi:type="dcterms:W3CDTF">2012-11-27T13:35:43Z</dcterms:modified>
</cp:coreProperties>
</file>