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9" r:id="rId3"/>
    <p:sldId id="261" r:id="rId4"/>
    <p:sldId id="262" r:id="rId5"/>
    <p:sldId id="306" r:id="rId6"/>
    <p:sldId id="263" r:id="rId7"/>
    <p:sldId id="313" r:id="rId8"/>
    <p:sldId id="314" r:id="rId9"/>
    <p:sldId id="315" r:id="rId10"/>
    <p:sldId id="319" r:id="rId11"/>
    <p:sldId id="320" r:id="rId12"/>
    <p:sldId id="265" r:id="rId13"/>
    <p:sldId id="266" r:id="rId14"/>
    <p:sldId id="267" r:id="rId15"/>
    <p:sldId id="279" r:id="rId16"/>
    <p:sldId id="281" r:id="rId17"/>
    <p:sldId id="282" r:id="rId18"/>
    <p:sldId id="268" r:id="rId19"/>
    <p:sldId id="325" r:id="rId20"/>
    <p:sldId id="270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F3B8-292D-41D5-B7A5-3582349A2B45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C8B5-4F0C-4932-9DCE-E6318AF4D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1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DFEC6A-5B0F-479F-9E50-FBAFE2ED020A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A4C65A6-3F0E-43DD-9BE1-5897464351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918648" cy="6480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д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№5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848872" cy="3960440"/>
          </a:xfrm>
        </p:spPr>
        <p:txBody>
          <a:bodyPr>
            <a:normAutofit fontScale="25000" lnSpcReduction="20000"/>
          </a:bodyPr>
          <a:lstStyle/>
          <a:p>
            <a:endParaRPr lang="ru-RU" sz="4400" dirty="0" smtClean="0"/>
          </a:p>
          <a:p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1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азвивающая </a:t>
            </a:r>
          </a:p>
          <a:p>
            <a:r>
              <a:rPr lang="ru-RU" sz="1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</a:p>
          <a:p>
            <a:r>
              <a:rPr lang="ru-RU" sz="1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логопедического кабинета </a:t>
            </a:r>
          </a:p>
          <a:p>
            <a:r>
              <a:rPr lang="ru-RU" sz="1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саду.</a:t>
            </a:r>
          </a:p>
          <a:p>
            <a:endParaRPr lang="ru-RU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r"/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Екатерина Анатольевна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паровозик».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40768"/>
            <a:ext cx="7740352" cy="5079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8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зона.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4032448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313"/>
          <a:stretch/>
        </p:blipFill>
        <p:spPr>
          <a:xfrm>
            <a:off x="4499992" y="2708920"/>
            <a:ext cx="4392487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58423" y="1484784"/>
            <a:ext cx="3959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апольный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пазл-коврик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869160"/>
            <a:ext cx="3401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дорожка.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развития мелкой моторики.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8659537" cy="4935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86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развития речевого дыхания.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39733"/>
            <a:ext cx="8674116" cy="5129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77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00200"/>
            <a:ext cx="7488832" cy="319695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Оснащение: шкаф с систематизированным дидактическим материалом, документация логопеда; материал для диагностики, коррекции звукопроизношения, общего развития. Также использую материал коллег взятых из интернета, особенно рабочих тетрадей для ребят.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6480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зона.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5487"/>
            <a:ext cx="8674116" cy="6361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09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7648"/>
            <a:ext cx="8784976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52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8712968" cy="6480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31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2680" y="1149931"/>
            <a:ext cx="43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820472" cy="208823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технических средств обучения.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5650"/>
            <a:ext cx="8640960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14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зона.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736"/>
            <a:ext cx="2952328" cy="525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68" t="15060" r="12252" b="13252"/>
          <a:stretch/>
        </p:blipFill>
        <p:spPr>
          <a:xfrm rot="1061017">
            <a:off x="6938998" y="4077159"/>
            <a:ext cx="1495938" cy="1886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052736"/>
            <a:ext cx="4248471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7" t="2646" r="16480" b="2702"/>
          <a:stretch/>
        </p:blipFill>
        <p:spPr>
          <a:xfrm rot="20239627">
            <a:off x="5076701" y="4019469"/>
            <a:ext cx="1135250" cy="2429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29849" y="3311696"/>
            <a:ext cx="321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3862" y="6293391"/>
            <a:ext cx="1563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768" y="6323280"/>
            <a:ext cx="3476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родителей.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315449" cy="12527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096" y="1484784"/>
            <a:ext cx="4875384" cy="5228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47874">
            <a:off x="405338" y="2232806"/>
            <a:ext cx="4249928" cy="257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886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062664" cy="6048672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главные этапы в работе логопеда.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Нади, Вани, Вити должны заговорить,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 тебя зависит - быть им или не быть.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 болит за каждого, всем хочется помочь.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раз вопрос: «Что делать?» Преследовал всю ночь.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Идешь порою с сумками, а язычок «грибком»,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«лошадкой» цокает, иль губы «хоботком».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затрещишь «моторчиком» раз несколько подряд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ловишь настороженный идущих мимо взгляд.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И… появились звуки вдруг, появятся и слоги,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там уже слова пойдут по правильной дороге.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самой первой встрече мы часто слышим: «Датте»,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 прощанье четкое: «Здоровья вам и счастья!»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 без ложной скромности признаться не стыжусь,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 своей профессией действительно горжусь.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052720" y="2780929"/>
            <a:ext cx="36004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0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4728" y="3556001"/>
            <a:ext cx="288032" cy="1473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1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7130792" cy="410445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Зона коррекции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Образовательная зона.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Игровая зона.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Зона развития мелкой моторики.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Зона развития речевого дыхания.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Зона технических средств обучения.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Методическая зона.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Информационная зона.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6417734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логопедического кабинета:</a:t>
            </a:r>
          </a:p>
        </p:txBody>
      </p:sp>
    </p:spTree>
    <p:extLst>
      <p:ext uri="{BB962C8B-B14F-4D97-AF65-F5344CB8AC3E}">
        <p14:creationId xmlns:p14="http://schemas.microsoft.com/office/powerpoint/2010/main" val="36343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704856" cy="280831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Оснащение: зеркало, рабочий стол, 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карточек для артикуляционной гимнастики, логопедические зонды,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коррекции звукопроизношения и др.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9161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коррекции звукопроизношения.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индивидуальных занятий.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776864" cy="504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54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7056784" cy="352839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Оснащение: индивидуальные зеркала,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доска,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столы,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звуков», «Весёлый паровозик», тренажёры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«Времена года», «Время суток»,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«Дни недели»,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«Календарь природы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пособий по общему развитию речи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3"/>
            <a:ext cx="640080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зона.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доска.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68760"/>
            <a:ext cx="7704856" cy="51475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 звуков»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30" y="1301808"/>
            <a:ext cx="7848872" cy="4985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77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Тренажёры.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7596336" cy="5022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78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152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МБДОУ ЦРР д/с №5</vt:lpstr>
      <vt:lpstr>Добро пожаловать  в логопедический кабинет.</vt:lpstr>
      <vt:lpstr>1. Зона коррекции звукопроизношения. 2. Образовательная зона. 3. Игровая зона. 4. Зона развития мелкой моторики. 5. Зона развития речевого дыхания. 6. Зона технических средств обучения. 7. Методическая зона. 8. Информационная зона. </vt:lpstr>
      <vt:lpstr>Оснащение: зеркало, рабочий стол,   набор карточек для артикуляционной гимнастики, логопедические зонды,  пособия для коррекции звукопроизношения и др.</vt:lpstr>
      <vt:lpstr> Уголок для индивидуальных занятий.  </vt:lpstr>
      <vt:lpstr>Оснащение: индивидуальные зеркала,  малая магнитная доска, столы, «Город звуков», «Весёлый паровозик», тренажёры - «Времена года», «Время суток», «Дни недели», «Календарь природы»;  наборы дидактических пособий по общему развитию речи. </vt:lpstr>
      <vt:lpstr>Магнитная доска. </vt:lpstr>
      <vt:lpstr>«Город  звуков». </vt:lpstr>
      <vt:lpstr>Тренажёры. </vt:lpstr>
      <vt:lpstr>«Волшебный паровозик». </vt:lpstr>
      <vt:lpstr>Игровая зона.</vt:lpstr>
      <vt:lpstr>Зона развития мелкой моторики.</vt:lpstr>
      <vt:lpstr>Зона развития речевого дыхания.</vt:lpstr>
      <vt:lpstr>Оснащение: шкаф с систематизированным дидактическим материалом, документация логопеда; материал для диагностики, коррекции звукопроизношения, общего развития. Также использую материал коллег взятых из интернета, особенно рабочих тетрадей для ребят.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Информационная зона. </vt:lpstr>
      <vt:lpstr>Вот главные этапы в работе логопеда.  Все Нади, Вани, Вити должны заговорить,  И от тебя зависит - быть им или не быть.  Душа болит за каждого, всем хочется помочь.  Не раз вопрос: «Что делать?» Преследовал всю ночь.  Идешь порою с сумками, а язычок «грибком»,  Или «лошадкой» цокает, иль губы «хоботком».  Вдруг затрещишь «моторчиком» раз несколько подряд  И ловишь настороженный идущих мимо взгляд.  И… появились звуки вдруг, появятся и слоги,  А там уже слова пойдут по правильной дороге.  При самой первой встрече мы часто слышим: «Датте»,  А на прощанье четкое: «Здоровья вам и счастья!»  И я без ложной скромности признаться не стыжусь,  Что я своей профессией действительно горжусь.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ЦРР д/с №5</dc:title>
  <dc:creator>Картошка</dc:creator>
  <cp:lastModifiedBy>Картошка</cp:lastModifiedBy>
  <cp:revision>84</cp:revision>
  <dcterms:created xsi:type="dcterms:W3CDTF">2013-09-26T12:22:30Z</dcterms:created>
  <dcterms:modified xsi:type="dcterms:W3CDTF">2013-11-17T13:12:21Z</dcterms:modified>
</cp:coreProperties>
</file>