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7"/>
  </p:notesMasterIdLst>
  <p:sldIdLst>
    <p:sldId id="276" r:id="rId2"/>
    <p:sldId id="259" r:id="rId3"/>
    <p:sldId id="260" r:id="rId4"/>
    <p:sldId id="266" r:id="rId5"/>
    <p:sldId id="269" r:id="rId6"/>
    <p:sldId id="270" r:id="rId7"/>
    <p:sldId id="273" r:id="rId8"/>
    <p:sldId id="274" r:id="rId9"/>
    <p:sldId id="275" r:id="rId10"/>
    <p:sldId id="263" r:id="rId11"/>
    <p:sldId id="262" r:id="rId12"/>
    <p:sldId id="264" r:id="rId13"/>
    <p:sldId id="265" r:id="rId14"/>
    <p:sldId id="267" r:id="rId15"/>
    <p:sldId id="25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F73382-C1D1-4E60-B71B-3558AA75B54E}" type="datetimeFigureOut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824421-DC5E-44DA-80CF-4C7B4BE57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65EEDF-D916-472E-ABBF-1145BBC036AD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D5BC2F-938A-43AE-ABB3-16585337C3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D4F5F8-CA01-4F7D-8E5E-7F3A0280F456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141C60-371E-4814-9A4E-1A81F1753B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63FA8E-2E06-4414-BA29-5CBCCABCDC2D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F22CD5-EAB3-4643-9781-B4D1F1B1A1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938B1A-A9C5-43F4-9D03-6963AD74A9E0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72AF69-249B-4FB9-A682-6AA4F915E0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990974-DB94-4D2D-83AF-375044F68F7B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4E1E0C-37BC-4124-A5A9-696F00FE8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DEFD8-5658-441B-89E5-9AF93DDFE7AF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4775FD-99FB-485E-BB4C-3675448394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6E5D63-BDA8-4C63-8260-82B9B1AD0FE8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8168FC-A0E5-4526-B88F-BB309CECD2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8C031-89CD-4204-B188-A9AC4EFEDF4F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D5BA72-5B5E-4C5D-9721-B2897AA613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5AD118-B8E8-4997-91B2-366EE6EA8A2D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1CB039-3A19-4A4E-9F50-6A46A26B8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612A72-4932-41CE-A49F-5052EFDE7284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57063E-1A94-4F60-8E0D-13147FE814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65C441-4AB8-46F6-9B2C-CA3ED6F05D89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A28B40-AA07-4283-8860-87261D0D27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54C57D5-D7FD-4198-9A1F-BA097A6AEF60}" type="datetime1">
              <a:rPr lang="ru-RU" smtClean="0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6BC451E-F82A-4668-9C25-AED5753B8D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92280" y="4869160"/>
            <a:ext cx="20517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Презентацию подготовила: воспитатель  МБДОУ «Д/с ОВ №21»</a:t>
            </a:r>
          </a:p>
          <a:p>
            <a:pPr algn="ctr"/>
            <a:r>
              <a:rPr lang="ru-RU" sz="1400" dirty="0" err="1" smtClean="0"/>
              <a:t>Кокина</a:t>
            </a:r>
            <a:r>
              <a:rPr lang="ru-RU" sz="1400" dirty="0" smtClean="0"/>
              <a:t> М.В.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 err="1" smtClean="0"/>
              <a:t>г</a:t>
            </a:r>
            <a:r>
              <a:rPr lang="ru-RU" sz="1400" dirty="0" err="1" smtClean="0"/>
              <a:t>.Усолье-Сибирское</a:t>
            </a:r>
            <a:r>
              <a:rPr lang="ru-RU" sz="1400" dirty="0" smtClean="0"/>
              <a:t> 2014г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7063E-1A94-4F60-8E0D-13147FE814D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764704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ПРОФИЛАКТИКА НАРУШЕНИЙ ГОЛОСА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1\Desktop\1305996425_motivator-47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968552" cy="5157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35208" cy="231052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Исследование голосового аппарата</a:t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572500" cy="4223941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Для изучения голоса большое значение имеет исследование голосового аппарата, в первую очередь функции голосовых складок. Существует несколько медицинских методов исследования.</a:t>
            </a:r>
          </a:p>
          <a:p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7030A0"/>
                </a:solidFill>
              </a:rPr>
              <a:t>Ларингоскопия </a:t>
            </a:r>
            <a:r>
              <a:rPr lang="ru-RU" sz="1800" dirty="0" smtClean="0"/>
              <a:t>— осмотр при помощи зеркала (ларингоскопа). Ларингоскопия выявляет анатомические изменения или воспалительные заболевания.</a:t>
            </a:r>
          </a:p>
          <a:p>
            <a:r>
              <a:rPr lang="ru-RU" sz="1800" b="1" dirty="0" err="1" smtClean="0">
                <a:solidFill>
                  <a:srgbClr val="7030A0"/>
                </a:solidFill>
              </a:rPr>
              <a:t>Ларингостробоскопия</a:t>
            </a:r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-б</a:t>
            </a:r>
            <a:r>
              <a:rPr lang="ru-RU" sz="1800" dirty="0" smtClean="0"/>
              <a:t>олее детальная картина функции голосовых складок. При помощи специального прибора, электронного стробоскопа, можно наблюдать характер колебаний голосовых складок. 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Рентгенография и томография </a:t>
            </a:r>
            <a:r>
              <a:rPr lang="ru-RU" sz="1800" dirty="0" smtClean="0"/>
              <a:t>отражают точную картину гортани в какой-то момент ее работы, не раскрывая характера движений голосовых складок. Применяются преимущественно для диагностики опухолей. 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Электромиография</a:t>
            </a:r>
            <a:r>
              <a:rPr lang="ru-RU" sz="1800" b="1" dirty="0" smtClean="0"/>
              <a:t> </a:t>
            </a:r>
            <a:r>
              <a:rPr lang="ru-RU" sz="1800" dirty="0" smtClean="0"/>
              <a:t>дает сведения о функции наружных и внутренних мышц гортани. </a:t>
            </a:r>
          </a:p>
          <a:p>
            <a:r>
              <a:rPr lang="ru-RU" sz="1800" b="1" dirty="0" err="1" smtClean="0">
                <a:solidFill>
                  <a:srgbClr val="7030A0"/>
                </a:solidFill>
              </a:rPr>
              <a:t>Глотография</a:t>
            </a:r>
            <a:r>
              <a:rPr lang="ru-RU" sz="1800" b="1" dirty="0" smtClean="0">
                <a:solidFill>
                  <a:srgbClr val="7030A0"/>
                </a:solidFill>
              </a:rPr>
              <a:t>-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н</a:t>
            </a:r>
            <a:r>
              <a:rPr lang="ru-RU" sz="1800" dirty="0" smtClean="0"/>
              <a:t>овый метод исследования голосового аппарата. </a:t>
            </a:r>
            <a:r>
              <a:rPr lang="ru-RU" sz="1800" dirty="0" err="1" smtClean="0"/>
              <a:t>Глотограф</a:t>
            </a:r>
            <a:r>
              <a:rPr lang="ru-RU" sz="1800" dirty="0" smtClean="0"/>
              <a:t> был сконструирован французским физиологом Ф. Фабром в 1967 г. Принцип работы прибора основан на изменении сопротивления токов ультравысокой частоты, подаваемых на гортань.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77761-8530-4FBC-B3DB-58019952D025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7DB15-936A-4D85-B25D-B93A6914BE01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Голосовые упражнения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113713" cy="472514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Голосовые упражнения </a:t>
            </a:r>
            <a:r>
              <a:rPr lang="ru-RU" dirty="0" smtClean="0"/>
              <a:t>строятся с учетом воздействия различных звуков на сам механизм голосообразования. Звонкие согласные и гласные звуки влияют на функцию голосового аппарата посредством импеданса. В момент фонации при формировании различных звуков в надставной трубе возникает различное противодавление за счет меняющихся объемов полостей и сужений в </a:t>
            </a:r>
            <a:r>
              <a:rPr lang="ru-RU" dirty="0" err="1" smtClean="0"/>
              <a:t>ротоглоточном</a:t>
            </a:r>
            <a:r>
              <a:rPr lang="ru-RU" dirty="0" smtClean="0"/>
              <a:t> канале. Устанавливается </a:t>
            </a:r>
            <a:r>
              <a:rPr lang="ru-RU" dirty="0" err="1" smtClean="0"/>
              <a:t>взаимосвязная</a:t>
            </a:r>
            <a:r>
              <a:rPr lang="ru-RU" dirty="0" smtClean="0"/>
              <a:t> система колебаний резонаторов и голосовых складок. Поскольку этот акустический механизм зависит от индивидуального анатомического строения артикуляционного и голосового аппарата, а также способа образования звуков, одни звуки всегда имеют больший импеданс, чем другие. Вместе с тем путем тренировок его можно «подобрать» для каждого голосового аппарата таким образом, что при малых затратах мышечной энергии можно добиться хорошего акустического эффекта. В этом и состоит постановка голоса.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F4D39-5266-49B5-BF7F-D5B3C03DB213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07D2-BE86-4293-A0B5-C8E73B298737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6245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Развитие голоса у детей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4721"/>
            <a:ext cx="8399463" cy="5873279"/>
          </a:xfrm>
        </p:spPr>
        <p:txBody>
          <a:bodyPr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</a:rPr>
              <a:t>Развитие детского голоса </a:t>
            </a:r>
            <a:r>
              <a:rPr lang="ru-RU" sz="2800" dirty="0" smtClean="0"/>
              <a:t>условно делится на 4 периода: дошкольный до 6-7 лет, до мутационный от 6-7 до 13 лет, мутационный — 13—15 лет и после мутационный —15-17 лет. Мутация голоса (от лат. </a:t>
            </a:r>
            <a:r>
              <a:rPr lang="ru-RU" sz="2800" dirty="0" err="1" smtClean="0"/>
              <a:t>mutatio</a:t>
            </a:r>
            <a:r>
              <a:rPr lang="ru-RU" sz="2800" dirty="0" smtClean="0"/>
              <a:t> — изменение) наступает в результате изменений в голосовом аппарате и во всем организме под влиянием возрастной эндокринной перестройки, </a:t>
            </a:r>
            <a:r>
              <a:rPr lang="ru-RU" sz="2800" dirty="0" err="1" smtClean="0"/>
              <a:t>возника-ющей</a:t>
            </a:r>
            <a:r>
              <a:rPr lang="ru-RU" sz="2800" dirty="0" smtClean="0"/>
              <a:t> в период полового созревания. Время, в течение которого происходит переход детского голоса во взрослый, называется мутационным периодом. Явление это физиологическое и </a:t>
            </a:r>
            <a:r>
              <a:rPr lang="ru-RU" sz="2800" dirty="0" err="1" smtClean="0"/>
              <a:t>наблю-дается</a:t>
            </a:r>
            <a:r>
              <a:rPr lang="ru-RU" sz="2800" dirty="0" smtClean="0"/>
              <a:t> в возрасте 13-15 лет. У мальчиков голосовой аппарат в это время растет быстро и неравномерно, у девочек гортань </a:t>
            </a:r>
            <a:r>
              <a:rPr lang="ru-RU" sz="2800" dirty="0" err="1" smtClean="0"/>
              <a:t>разви-вается</a:t>
            </a:r>
            <a:r>
              <a:rPr lang="ru-RU" sz="2800" dirty="0" smtClean="0"/>
              <a:t> замедленно. В период полового созревания мужская и женская гортани приобретают  четкие отличительные </a:t>
            </a:r>
            <a:r>
              <a:rPr lang="ru-RU" sz="2800" dirty="0" err="1" smtClean="0"/>
              <a:t>особен-ности</a:t>
            </a:r>
            <a:r>
              <a:rPr lang="ru-RU" sz="2800" dirty="0" smtClean="0"/>
              <a:t>. Возможны колебания мутационного периода в </a:t>
            </a:r>
            <a:r>
              <a:rPr lang="ru-RU" sz="2800" dirty="0" err="1" smtClean="0"/>
              <a:t>зависимо-сти</a:t>
            </a:r>
            <a:r>
              <a:rPr lang="ru-RU" sz="2800" dirty="0" smtClean="0"/>
              <a:t> от сроков наступления половой зрелости. У девочек, как </a:t>
            </a:r>
            <a:r>
              <a:rPr lang="ru-RU" sz="2800" dirty="0" err="1" smtClean="0"/>
              <a:t>пра-вило</a:t>
            </a:r>
            <a:r>
              <a:rPr lang="ru-RU" sz="2800" dirty="0" smtClean="0"/>
              <a:t>, голос меняется, постепенно теряя детские свойства. Это скорее эволюция голоса, а не мутация. Продолжительность </a:t>
            </a:r>
            <a:r>
              <a:rPr lang="ru-RU" sz="2800" dirty="0" err="1" smtClean="0"/>
              <a:t>мута-ции</a:t>
            </a:r>
            <a:r>
              <a:rPr lang="ru-RU" sz="2800" dirty="0" smtClean="0"/>
              <a:t> от одного месяца до 2-3 лет. Период мутации делят на три стадии: начальную, основную — пиковую и конечную. Конечная стадия мутации закрепляет механизм голосообразования взрослого человека 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0A072-EE05-45E0-8FCF-D4E911B98BBD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F92B5-B24F-457E-B50D-3B1FBE107392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136245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Характеристики голоса</a:t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391277" cy="494345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Сила голоса, его энергия, мощность определяются интенсивностью амплитуды колебаний голосовых складок и измеряются в децибелах. Чем больше амплитуда колебательных движений, тем сильнее звучит голос. Тембр, или окраска, звука является характеристикой качества голоса. Он отражает акустический состав сложных звуков и зависит от частоты и силы колебаний.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2600" b="1" dirty="0" smtClean="0">
                <a:solidFill>
                  <a:srgbClr val="7030A0"/>
                </a:solidFill>
              </a:rPr>
              <a:t>Резонанс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— резкое возрастание амплитуды колебаний, возникающее при совпадении частоты колебаний внешней силы с частотой собственных колебаний системы. При фонации резонанс усиливает отдельные обертоны звука, возникающего в гортани, и вызывает совпадение колебаний воздуха в полостях грудной клетки и надставкой трубки. Выделяют два резонатора — основной и грудной. Большое значение для голоса имеет способ его подачи, так называемая атака звука.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Принято различать </a:t>
            </a:r>
            <a:r>
              <a:rPr lang="ru-RU" sz="2600" b="1" dirty="0" smtClean="0">
                <a:solidFill>
                  <a:srgbClr val="7030A0"/>
                </a:solidFill>
              </a:rPr>
              <a:t>три типа голосоподачи: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arenR"/>
              <a:defRPr/>
            </a:pPr>
            <a:r>
              <a:rPr lang="ru-RU" dirty="0" smtClean="0"/>
              <a:t>сначала идет легкий выдох, затем смыкаются и начинают колебаться голосовые складки. Голос звучит после легкого шума. Такой способ считается придыхательной атакой;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arenR"/>
              <a:defRPr/>
            </a:pPr>
            <a:r>
              <a:rPr lang="ru-RU" dirty="0" smtClean="0"/>
              <a:t> момент смыкания голосовых складок и начало выдоха совпадают. Это мягкая атака звуков;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arenR"/>
              <a:defRPr/>
            </a:pPr>
            <a:r>
              <a:rPr lang="ru-RU" dirty="0" smtClean="0"/>
              <a:t> сначала смыкаются голосовые складки, а затем осуществляется выдох, приводя их в колебания. Этот тип называется твердой атакой 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96AA6-3A27-4046-A46B-0797B52F4C36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7E569-AC7A-4DB3-9E14-E2C3EC4CA996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21444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7030A0"/>
                </a:solidFill>
              </a:rPr>
              <a:t>Нарушения голоса</a:t>
            </a:r>
            <a:br>
              <a:rPr lang="ru-RU" smtClean="0">
                <a:solidFill>
                  <a:srgbClr val="7030A0"/>
                </a:solidFill>
              </a:rPr>
            </a:br>
            <a:endParaRPr lang="ru-RU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8358188" cy="46548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Нарушения голоса </a:t>
            </a:r>
            <a:r>
              <a:rPr lang="ru-RU" dirty="0" smtClean="0"/>
              <a:t>- это отсутствие или расстройство фонации вследствие патологических изменений голосового аппарата. Существует два основных термина для обозначения патологии голоса: </a:t>
            </a:r>
            <a:r>
              <a:rPr lang="ru-RU" b="1" dirty="0" smtClean="0">
                <a:solidFill>
                  <a:srgbClr val="7030A0"/>
                </a:solidFill>
              </a:rPr>
              <a:t>афония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(лат. а - отрицательная частица и греч. </a:t>
            </a:r>
            <a:r>
              <a:rPr lang="ru-RU" dirty="0" err="1" smtClean="0"/>
              <a:t>phone</a:t>
            </a:r>
            <a:r>
              <a:rPr lang="ru-RU" dirty="0" smtClean="0"/>
              <a:t> - звук, голос) - полное отсутствие голоса; 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дисфония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дис</a:t>
            </a:r>
            <a:r>
              <a:rPr lang="ru-RU" dirty="0" smtClean="0"/>
              <a:t>. и греч. </a:t>
            </a:r>
            <a:r>
              <a:rPr lang="ru-RU" dirty="0" err="1" smtClean="0"/>
              <a:t>phone</a:t>
            </a:r>
            <a:r>
              <a:rPr lang="ru-RU" dirty="0" smtClean="0"/>
              <a:t>) - частичные нарушения высоты, силы и тембра. </a:t>
            </a:r>
          </a:p>
          <a:p>
            <a:r>
              <a:rPr lang="ru-RU" dirty="0" smtClean="0"/>
              <a:t>Таким образом, нарушения голоса относятся к расстройствам фонационного оформления речевого высказывания. Голос в нормальных условиях его развития — это совокупность разнообразных по своим характеристикам звуков, возникающих в результате колебания эластических голосовых складок. Звук голоса — колебания частиц воздуха, распространяющих в виде волн сгущения и раздражения. Источником звука человеческого голоса является гортань с голосовыми складками.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33372-2C68-49F3-B01D-3E49A82184CC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1DD4A-701D-4B44-8B5B-48DDF2300FBC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675456"/>
            <a:ext cx="8372475" cy="2357437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Arial" charset="0"/>
              </a:rPr>
              <a:t>СПАСИБО ЗА ВНИМАНИЕ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8E94E-D545-497F-93F3-059C26D08341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8" name="Picture 2" descr="C:\Users\1\Desktop\ob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24744"/>
            <a:ext cx="5182582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11560" y="1412776"/>
            <a:ext cx="8002587" cy="42592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предупреждения различных голосовых расстройств очень важна охрана и воспитание голоса с раннего детства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r>
              <a:rPr lang="ru-RU" dirty="0" smtClean="0"/>
              <a:t>Основными профилактическими мерами предупреждения патологии голоса являются закаливание организма, овладение навыками наиболее рационального диафрагмального дыхания и мягкой атаки голосоподачи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FF709-2B58-4D11-ACD5-A4D6237FAE0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772400" cy="136245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/>
              <a:t>                 </a:t>
            </a:r>
            <a:r>
              <a:rPr lang="ru-RU" sz="6000" dirty="0" smtClean="0">
                <a:solidFill>
                  <a:srgbClr val="7030A0"/>
                </a:solidFill>
              </a:rPr>
              <a:t>Голос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8429625" cy="436681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Голос</a:t>
            </a:r>
            <a:r>
              <a:rPr lang="ru-RU" dirty="0" smtClean="0"/>
              <a:t> – это звук или звуки, возникающие при колебании голосовых связок при разговоре, пении, смехе, плаче, крике и т.д. Голосообразование (колебания голосовых связок) происходит, когда воздух при выдохе из легких проходит через голосовые складки, которые, в свою очередь, вибрируют и создают звуковые волны. Голосовой аппарат человека состоит из: ротовой и носовой полости с придаточными полостями, гортани с голосовыми связками, глотки, трахеи, бронхов, лёгких, грудной клетки с дыхательными мышцами и диафрагмой, мышц брюшной полости. Голосообразование является сложным психофизическим процессом. Голос и слух неразрывно связаны между собой.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Тембр -</a:t>
            </a:r>
            <a:r>
              <a:rPr lang="ru-RU" dirty="0" smtClean="0"/>
              <a:t> индивидуальная звуковая окраска голоса. Тембр индивидуален у каждого человека. Голос характеризуется высотой звучания, силой, диапазоном. В голосе выражается эмоциональное состояние человека: радость, удивление.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AA2AD-3680-4D5D-A672-6B8AE2551FBD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5751-3DDE-4C67-8887-D0AC2047E0B0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0001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Причины нарушений голоса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276872"/>
            <a:ext cx="8643938" cy="3431282"/>
          </a:xfrm>
        </p:spPr>
        <p:txBody>
          <a:bodyPr/>
          <a:lstStyle/>
          <a:p>
            <a:r>
              <a:rPr lang="ru-RU" sz="2800" b="1" dirty="0" smtClean="0"/>
              <a:t>В целом выделяют две группы причин нарушений голоса: </a:t>
            </a:r>
          </a:p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• </a:t>
            </a:r>
            <a:r>
              <a:rPr lang="ru-RU" sz="2800" b="1" dirty="0" smtClean="0"/>
              <a:t>органические, ведущие к анатомическому изменению строения периферического отдела голосового аппарата или его центрального отдела </a:t>
            </a:r>
          </a:p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• функциональные, в результате действия которых страдает функция голосового аппарата</a:t>
            </a:r>
            <a:endParaRPr lang="ru-RU" sz="2800" dirty="0" smtClean="0"/>
          </a:p>
          <a:p>
            <a:endParaRPr lang="ru-RU" sz="20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6DC5C-076B-4714-95BC-2B4680E7FAA1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8966A-5D87-41DE-B206-D2B012E43F86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397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Справка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71625"/>
            <a:ext cx="8042275" cy="50006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Сведения о распространенности голосовых нарушений весьма разноречивы. Наиболее подвержены расстройствам голоса лица </a:t>
            </a:r>
            <a:r>
              <a:rPr lang="ru-RU" dirty="0" err="1" smtClean="0"/>
              <a:t>голосоречевых</a:t>
            </a:r>
            <a:r>
              <a:rPr lang="ru-RU" dirty="0" smtClean="0"/>
              <a:t> профессий, которые не владеют навыками правильной голосоподачи.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Заболеваемость голосового аппарата составляет для переводчиков - 31%, воспитателей детских садов и яслей - 36%, педагогов - 60%, экскурсоводов - 77%.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Среди всех обследованных больных с голосовыми нарушениями 80% являются профессионалами голоса в возрасте от 25 до 55 лет.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Нарушения голоса у детей и подростков встречаются в Австрии в 30% случаев , в Германии — в 40% , в России-41% . </a:t>
            </a:r>
            <a:br>
              <a:rPr lang="ru-RU" dirty="0" smtClean="0"/>
            </a:br>
            <a:r>
              <a:rPr lang="ru-RU" dirty="0" smtClean="0"/>
              <a:t> Неправильная техника голосоведения и, как следствие этого, перенапряжение голосового аппарата являются распространенными причинами возникновения нарушений.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A496D-02B4-4638-9364-94B4518598ED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9EC14-ACA7-4BE6-BCD6-37DA89DB9C8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171184" cy="93610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Профилактические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 мероприятия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63" y="6572250"/>
            <a:ext cx="2743200" cy="46038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625" y="1676400"/>
            <a:ext cx="8358188" cy="503872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Первичная профилактика </a:t>
            </a:r>
            <a:r>
              <a:rPr lang="ru-RU" dirty="0" smtClean="0"/>
              <a:t>-  постановка речевого голоса. В ней нуждаются все лица, которым по роду деятельности приходится много говорить.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Вторичная профилактика </a:t>
            </a:r>
            <a:r>
              <a:rPr lang="ru-RU" dirty="0" smtClean="0"/>
              <a:t>-  предотвращение дефектов и наслоений, являющихся следствием голосовой патологии. Это в первую очередь невротические реакции на дефект, которые отягощают развитие основного нарушения.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92E2F-B28B-4AB3-A57E-D8C10BE77AB8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98868-174F-4298-A122-8E12EFAFD85A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029575" cy="11620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Первичная профилактика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V="1">
            <a:off x="685800" y="6248400"/>
            <a:ext cx="2743200" cy="46038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288" y="1196975"/>
            <a:ext cx="8318500" cy="5372100"/>
          </a:xfrm>
        </p:spPr>
        <p:txBody>
          <a:bodyPr>
            <a:normAutofit fontScale="6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Не кричать! </a:t>
            </a:r>
            <a:r>
              <a:rPr lang="ru-RU" dirty="0" smtClean="0"/>
              <a:t>Приучайтесь говорить сдержанно, требуя того же от </a:t>
            </a:r>
            <a:r>
              <a:rPr lang="ru-RU" dirty="0" err="1" smtClean="0"/>
              <a:t>ре-бенка</a:t>
            </a:r>
            <a:r>
              <a:rPr lang="ru-RU" dirty="0" smtClean="0"/>
              <a:t>. Не стоит разговаривать на улице в сильный мороз. Не </a:t>
            </a:r>
            <a:r>
              <a:rPr lang="ru-RU" dirty="0" err="1" smtClean="0"/>
              <a:t>старай-тесь</a:t>
            </a:r>
            <a:r>
              <a:rPr lang="ru-RU" dirty="0" smtClean="0"/>
              <a:t> перекричать шум (производственный или транспортный): если нет острой необходимости сказать что-то немедленно, лучше </a:t>
            </a:r>
            <a:r>
              <a:rPr lang="ru-RU" dirty="0" err="1" smtClean="0"/>
              <a:t>подо-ждать</a:t>
            </a:r>
            <a:r>
              <a:rPr lang="ru-RU" dirty="0" smtClean="0"/>
              <a:t>, пока шум стихнет или вы сами окажетесь в более тихом месте. </a:t>
            </a:r>
            <a:br>
              <a:rPr lang="ru-RU" dirty="0" smtClean="0"/>
            </a:b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Нельзя перенапрягать голос </a:t>
            </a:r>
            <a:r>
              <a:rPr lang="ru-RU" dirty="0" smtClean="0"/>
              <a:t>при заболеваниях дыхательных путей, ангине не только в разгар болезни, но и когда дело идет на поправку. </a:t>
            </a:r>
            <a:br>
              <a:rPr lang="ru-RU" dirty="0" smtClean="0"/>
            </a:b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Увлажняйте воздух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в помещении с паровым отоплением, по </a:t>
            </a:r>
            <a:r>
              <a:rPr lang="ru-RU" dirty="0" err="1" smtClean="0"/>
              <a:t>возмож-ности</a:t>
            </a:r>
            <a:r>
              <a:rPr lang="ru-RU" dirty="0" smtClean="0"/>
              <a:t> разводите цветы, оставляйте в открытом сосуде воду около </a:t>
            </a:r>
            <a:r>
              <a:rPr lang="ru-RU" dirty="0" err="1" smtClean="0"/>
              <a:t>спя-щего</a:t>
            </a:r>
            <a:r>
              <a:rPr lang="ru-RU" dirty="0" smtClean="0"/>
              <a:t>  ребенка. </a:t>
            </a:r>
            <a:br>
              <a:rPr lang="ru-RU" dirty="0" smtClean="0"/>
            </a:b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Проветривайте помещение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smtClean="0"/>
              <a:t>Не рекомендуется разговаривать в помещениях, где накурено и грязный воздух, - это отрицательно сказывается на слизистой оболочке верхних дыхательных путей. Комната должна быть хорошо проветрена.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Исключите всё, что плохо влияет на голосовые складки. Вредна острая, слишком холодная или горячая пища. Вреден алкоголь и курение. </a:t>
            </a:r>
            <a:endParaRPr lang="ru-RU" dirty="0" smtClean="0">
              <a:solidFill>
                <a:srgbClr val="FFFF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EBBD0-411D-449E-8B02-0E7D178ADB9E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58138" cy="11620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Вторичная     профилактика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10800000">
            <a:off x="685800" y="6202363"/>
            <a:ext cx="2743200" cy="4603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88" y="1571625"/>
            <a:ext cx="8329612" cy="4857750"/>
          </a:xfrm>
        </p:spPr>
        <p:txBody>
          <a:bodyPr>
            <a:normAutofit/>
          </a:bodyPr>
          <a:lstStyle/>
          <a:p>
            <a:endParaRPr lang="ru-RU" smtClean="0"/>
          </a:p>
          <a:p>
            <a:r>
              <a:rPr lang="ru-RU" smtClean="0"/>
              <a:t>Тактичная рациональная психотерапия.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smtClean="0"/>
              <a:t> Раннее начало коррекционно-логопедической работы ( первое, даже небольшое улучшение голосовой функции снимают или заметно ослабляют невротические проявления).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F92C4-C94B-4168-957A-13D8DD15729E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F292E-AC4F-49FF-AEAD-DB558B7D8E52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56424" cy="1285884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              Берегите голос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916832"/>
            <a:ext cx="8072438" cy="35010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Профилактические мероприятия проводятся и после завершения восстановления голоса. Необходимо продолжать диспансерное наблюдение у врача и логопеда для контроля за состоянием голосового аппарата и качеством голоса.</a:t>
            </a:r>
          </a:p>
          <a:p>
            <a:pPr algn="just"/>
            <a:r>
              <a:rPr lang="ru-RU" dirty="0" smtClean="0"/>
              <a:t>Соблюдение профилактических мер, регулярное диспансерное наблюдение у специалистов предотвращает рецидивы голосовых расстройств, обеспечивает устойчивость достигнутых результатов. Только комплексный подход к охране голоса у детей, подростков, взрослых  может предупредить развитие многих заболеваний голосового аппарата, сохранить голос чистым, сильным и красивым.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EE74D-0D36-4C9E-84AD-47DF7B401588}" type="datetime1">
              <a:rPr lang="ru-RU"/>
              <a:pPr>
                <a:defRPr/>
              </a:pPr>
              <a:t>31.03.2014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3935D-3CD7-454B-A637-6E8477A45B3B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372</TotalTime>
  <Words>1326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                 Голос</vt:lpstr>
      <vt:lpstr>Причины нарушений голоса</vt:lpstr>
      <vt:lpstr>Справка </vt:lpstr>
      <vt:lpstr>Профилактические   мероприятия</vt:lpstr>
      <vt:lpstr>Первичная профилактика</vt:lpstr>
      <vt:lpstr>Вторичная     профилактика</vt:lpstr>
      <vt:lpstr>              Берегите голос</vt:lpstr>
      <vt:lpstr>Исследование голосового аппарата </vt:lpstr>
      <vt:lpstr>Голосовые упражнения </vt:lpstr>
      <vt:lpstr>Развитие голоса у детей </vt:lpstr>
      <vt:lpstr>Характеристики голоса </vt:lpstr>
      <vt:lpstr>Нарушения голоса </vt:lpstr>
      <vt:lpstr>СПАСИБО ЗА ВНИМАНИЕ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НАРУШЕНИЙ ГОЛОСА</dc:title>
  <dc:creator>USER</dc:creator>
  <cp:lastModifiedBy>1</cp:lastModifiedBy>
  <cp:revision>43</cp:revision>
  <dcterms:created xsi:type="dcterms:W3CDTF">2008-11-08T08:41:46Z</dcterms:created>
  <dcterms:modified xsi:type="dcterms:W3CDTF">2014-03-31T01:51:23Z</dcterms:modified>
</cp:coreProperties>
</file>