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7" r:id="rId5"/>
    <p:sldId id="262" r:id="rId6"/>
    <p:sldId id="263" r:id="rId7"/>
    <p:sldId id="260" r:id="rId8"/>
    <p:sldId id="261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2457466"/>
          </a:xfrm>
        </p:spPr>
        <p:txBody>
          <a:bodyPr/>
          <a:lstStyle/>
          <a:p>
            <a:r>
              <a:rPr lang="ru-RU" b="1" dirty="0" smtClean="0"/>
              <a:t>ДВУХСЛОЖНЫЕ СЛОВА ИЗ ОТКРЫТЫХ СЛОГОВ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3140968"/>
            <a:ext cx="6400800" cy="17526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Упражнение «УЗНАЙ, КТО ЭТО?»</a:t>
            </a:r>
          </a:p>
          <a:p>
            <a:r>
              <a:rPr lang="ru-RU" b="1" dirty="0" smtClean="0"/>
              <a:t>(по книге </a:t>
            </a:r>
            <a:r>
              <a:rPr lang="ru-RU" b="1" dirty="0" err="1" smtClean="0"/>
              <a:t>Четверушкиной</a:t>
            </a:r>
            <a:r>
              <a:rPr lang="ru-RU" b="1" dirty="0" smtClean="0"/>
              <a:t> Н.С. Слоговая структура слова)</a:t>
            </a:r>
          </a:p>
          <a:p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403648" y="537321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Составитель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учитель-логопед Керина Е.А.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МОЛОДЕЦ!</a:t>
            </a:r>
            <a:endParaRPr lang="ru-RU" dirty="0"/>
          </a:p>
        </p:txBody>
      </p:sp>
      <p:pic>
        <p:nvPicPr>
          <p:cNvPr id="1026" name="Picture 2" descr="G:\a93ebf0f548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2143116"/>
            <a:ext cx="3848100" cy="3267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928670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i="1" dirty="0" smtClean="0"/>
              <a:t>Цель: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1.        Учить четко произносить двухсложные слова с повторяющимися слогами.</a:t>
            </a:r>
            <a:br>
              <a:rPr lang="ru-RU" sz="1600" dirty="0" smtClean="0"/>
            </a:br>
            <a:r>
              <a:rPr lang="ru-RU" sz="1600" dirty="0" smtClean="0"/>
              <a:t>2.        Учить однословно отвечать на поставленные вопросы с опорой на сюжетные картинки.</a:t>
            </a:r>
            <a:br>
              <a:rPr lang="ru-RU" sz="1600" dirty="0" smtClean="0"/>
            </a:br>
            <a:r>
              <a:rPr lang="ru-RU" sz="1600" dirty="0" smtClean="0"/>
              <a:t>3.        Развивать слуховое внимание и память, ориентировку во времени (сначала, потом).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8596" y="1857364"/>
            <a:ext cx="8501090" cy="4286280"/>
          </a:xfrm>
        </p:spPr>
        <p:txBody>
          <a:bodyPr>
            <a:normAutofit/>
          </a:bodyPr>
          <a:lstStyle/>
          <a:p>
            <a:pPr algn="l"/>
            <a:r>
              <a:rPr lang="ru-RU" sz="1400" i="1" dirty="0" smtClean="0"/>
              <a:t>Ход игрового упражнения.</a:t>
            </a:r>
            <a:endParaRPr lang="ru-RU" sz="1400" dirty="0" smtClean="0"/>
          </a:p>
          <a:p>
            <a:pPr algn="l"/>
            <a:r>
              <a:rPr lang="ru-RU" sz="1400" dirty="0" smtClean="0"/>
              <a:t>А) Логопед показывает ребёнку сюжетные картинки, одновременно проговаривая предложения к ним:</a:t>
            </a:r>
          </a:p>
          <a:p>
            <a:pPr algn="l"/>
            <a:r>
              <a:rPr lang="ru-RU" sz="1400" dirty="0" smtClean="0"/>
              <a:t>Папа купает сына.</a:t>
            </a:r>
          </a:p>
          <a:p>
            <a:pPr algn="l"/>
            <a:r>
              <a:rPr lang="ru-RU" sz="1400" dirty="0" smtClean="0"/>
              <a:t>Мама вытирает </a:t>
            </a:r>
            <a:r>
              <a:rPr lang="ru-RU" sz="1400" smtClean="0"/>
              <a:t>Нату.</a:t>
            </a:r>
            <a:endParaRPr lang="ru-RU" sz="1400" dirty="0" smtClean="0"/>
          </a:p>
          <a:p>
            <a:pPr algn="l"/>
            <a:r>
              <a:rPr lang="ru-RU" sz="1400" dirty="0" smtClean="0"/>
              <a:t>Ляля шагает по песку.</a:t>
            </a:r>
          </a:p>
          <a:p>
            <a:pPr algn="l"/>
            <a:r>
              <a:rPr lang="ru-RU" sz="1400" dirty="0" smtClean="0"/>
              <a:t>Дядя колет дрова.</a:t>
            </a:r>
          </a:p>
          <a:p>
            <a:pPr algn="l"/>
            <a:r>
              <a:rPr lang="ru-RU" sz="1400" dirty="0" smtClean="0"/>
              <a:t>Няня гуляет с детьми.</a:t>
            </a:r>
          </a:p>
          <a:p>
            <a:pPr algn="l"/>
            <a:r>
              <a:rPr lang="ru-RU" sz="1400" dirty="0" smtClean="0"/>
              <a:t>Во дворе стоит баба из снега.</a:t>
            </a:r>
          </a:p>
          <a:p>
            <a:pPr algn="l"/>
            <a:r>
              <a:rPr lang="ru-RU" sz="1400" dirty="0" smtClean="0"/>
              <a:t>Б) А затем предлагает ребенку ответить на вопросы:</a:t>
            </a:r>
          </a:p>
          <a:p>
            <a:pPr algn="l"/>
            <a:r>
              <a:rPr lang="ru-RU" sz="1400" i="1" dirty="0" smtClean="0"/>
              <a:t>Логопед:                                                              Ребенок:</a:t>
            </a:r>
            <a:endParaRPr lang="ru-RU" sz="1400" dirty="0" smtClean="0"/>
          </a:p>
          <a:p>
            <a:pPr algn="l"/>
            <a:r>
              <a:rPr lang="ru-RU" sz="1400" dirty="0" smtClean="0"/>
              <a:t>Кто купает сына?                                              Папа.</a:t>
            </a:r>
          </a:p>
          <a:p>
            <a:pPr algn="l"/>
            <a:r>
              <a:rPr lang="ru-RU" sz="1400" dirty="0" smtClean="0"/>
              <a:t>Кто вытирает </a:t>
            </a:r>
            <a:r>
              <a:rPr lang="ru-RU" sz="1400" dirty="0" err="1" smtClean="0"/>
              <a:t>Нату</a:t>
            </a:r>
            <a:r>
              <a:rPr lang="ru-RU" sz="1400" dirty="0" smtClean="0"/>
              <a:t>?                                         </a:t>
            </a:r>
            <a:r>
              <a:rPr lang="ru-RU" sz="1400" dirty="0" smtClean="0"/>
              <a:t>Мама.</a:t>
            </a:r>
          </a:p>
          <a:p>
            <a:pPr algn="l"/>
            <a:r>
              <a:rPr lang="ru-RU" sz="1400" dirty="0" smtClean="0"/>
              <a:t>Кто  шагает по песку?                                      Ляля.</a:t>
            </a:r>
          </a:p>
          <a:p>
            <a:pPr algn="l"/>
            <a:r>
              <a:rPr lang="ru-RU" sz="1400" dirty="0" smtClean="0"/>
              <a:t>Кто колет дрова?                                              Дядя.</a:t>
            </a:r>
          </a:p>
          <a:p>
            <a:pPr algn="l"/>
            <a:r>
              <a:rPr lang="ru-RU" sz="1400" dirty="0" smtClean="0"/>
              <a:t>Кто гуляет с детьми?                                       Няня.</a:t>
            </a:r>
          </a:p>
          <a:p>
            <a:pPr algn="l"/>
            <a:r>
              <a:rPr lang="ru-RU" sz="1400" dirty="0" smtClean="0"/>
              <a:t>Кто стоит во дворе?                                         Баба.</a:t>
            </a:r>
          </a:p>
          <a:p>
            <a:pPr algn="l"/>
            <a:endParaRPr lang="ru-RU" sz="1400" dirty="0" smtClean="0"/>
          </a:p>
          <a:p>
            <a:pPr algn="l"/>
            <a:endParaRPr lang="ru-RU" sz="1400" dirty="0" smtClean="0"/>
          </a:p>
          <a:p>
            <a:pPr algn="l"/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Папа купает сына.</a:t>
            </a:r>
            <a:endParaRPr lang="ru-RU" dirty="0"/>
          </a:p>
        </p:txBody>
      </p:sp>
      <p:pic>
        <p:nvPicPr>
          <p:cNvPr id="3" name="Picture 2" descr="C:\Users\Доця\Desktop\98989\картинки\188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1857364"/>
            <a:ext cx="3357586" cy="46011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Мама вытирает </a:t>
            </a:r>
            <a:r>
              <a:rPr lang="ru-RU" dirty="0" err="1" smtClean="0"/>
              <a:t>Нату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Picture 2" descr="F:\Книга\Новая папка (2)\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643050"/>
            <a:ext cx="5143536" cy="46227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 smtClean="0"/>
              <a:t>Ляля шагает по песку.</a:t>
            </a:r>
            <a:endParaRPr lang="ru-RU" dirty="0"/>
          </a:p>
        </p:txBody>
      </p:sp>
      <p:pic>
        <p:nvPicPr>
          <p:cNvPr id="3" name="Picture 2" descr="F:\звук-буква К-Кь, Г-ГЬ,Диф-я К-Г\Картинки Г-Гь\1305012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285860"/>
            <a:ext cx="3786187" cy="50720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Дядя колет дрова.</a:t>
            </a:r>
            <a:endParaRPr lang="ru-RU" dirty="0"/>
          </a:p>
        </p:txBody>
      </p:sp>
      <p:pic>
        <p:nvPicPr>
          <p:cNvPr id="3" name="Picture 2" descr="D:\мое\звук л\1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428736"/>
            <a:ext cx="6500858" cy="48756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Няня гуляет с детьми.</a:t>
            </a:r>
            <a:endParaRPr lang="ru-RU" dirty="0"/>
          </a:p>
        </p:txBody>
      </p:sp>
      <p:pic>
        <p:nvPicPr>
          <p:cNvPr id="1026" name="Picture 2" descr="G:\img_fa95f27ec02a5f12103688dd38d184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1571612"/>
            <a:ext cx="3609975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 дворе стоит баба из снега.</a:t>
            </a:r>
            <a:endParaRPr lang="ru-RU" dirty="0"/>
          </a:p>
        </p:txBody>
      </p:sp>
      <p:pic>
        <p:nvPicPr>
          <p:cNvPr id="2050" name="Picture 2" descr="G:\ft_09.01.10_snegovik_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643050"/>
            <a:ext cx="30099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100010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Вспомни, какие слова ты назвал?</a:t>
            </a:r>
            <a:br>
              <a:rPr lang="ru-RU" dirty="0" smtClean="0"/>
            </a:br>
            <a:r>
              <a:rPr lang="ru-RU" sz="1800" dirty="0" smtClean="0"/>
              <a:t>(сначала, потом) </a:t>
            </a:r>
            <a:endParaRPr lang="ru-RU" sz="1800" dirty="0"/>
          </a:p>
        </p:txBody>
      </p:sp>
      <p:pic>
        <p:nvPicPr>
          <p:cNvPr id="4" name="Picture 2" descr="C:\Users\Доця\Desktop\98989\картинки\188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571876"/>
            <a:ext cx="1214446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2" descr="F:\Книга\Новая папка (2)\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3500438"/>
            <a:ext cx="1428760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2" descr="F:\звук-буква К-Кь, Г-ГЬ,Диф-я К-Г\Картинки Г-Гь\13050124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68" y="3500438"/>
            <a:ext cx="1071570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2" descr="D:\мое\звук л\131.jpg"/>
          <p:cNvPicPr>
            <a:picLocks noChangeAspect="1" noChangeArrowheads="1"/>
          </p:cNvPicPr>
          <p:nvPr/>
        </p:nvPicPr>
        <p:blipFill>
          <a:blip r:embed="rId5" cstate="print"/>
          <a:srcRect l="17647" r="11765"/>
          <a:stretch>
            <a:fillRect/>
          </a:stretch>
        </p:blipFill>
        <p:spPr bwMode="auto">
          <a:xfrm>
            <a:off x="4857752" y="3500438"/>
            <a:ext cx="1285884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2" descr="G:\img_fa95f27ec02a5f12103688dd38d1842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86512" y="3500438"/>
            <a:ext cx="1285884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2" descr="G:\ft_09.01.10_snegovik_1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58148" y="3500438"/>
            <a:ext cx="1000132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167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ДВУХСЛОЖНЫЕ СЛОВА ИЗ ОТКРЫТЫХ СЛОГОВ</vt:lpstr>
      <vt:lpstr>Цель:  1.        Учить четко произносить двухсложные слова с повторяющимися слогами. 2.        Учить однословно отвечать на поставленные вопросы с опорой на сюжетные картинки. 3.        Развивать слуховое внимание и память, ориентировку во времени (сначала, потом). </vt:lpstr>
      <vt:lpstr>Папа купает сына.</vt:lpstr>
      <vt:lpstr>Мама вытирает Нату.</vt:lpstr>
      <vt:lpstr>Ляля шагает по песку.</vt:lpstr>
      <vt:lpstr>Дядя колет дрова.</vt:lpstr>
      <vt:lpstr>Няня гуляет с детьми.</vt:lpstr>
      <vt:lpstr>Во дворе стоит баба из снега.</vt:lpstr>
      <vt:lpstr>Вспомни, какие слова ты назвал? (сначала, потом) </vt:lpstr>
      <vt:lpstr>МОЛОДЕЦ!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ДВУХСЛОЖНЫЕ СЛОВА ИЗ ОТКРЫТЫХ СЛОГОВ</dc:title>
  <dc:creator>Elen</dc:creator>
  <cp:lastModifiedBy>Elen</cp:lastModifiedBy>
  <cp:revision>12</cp:revision>
  <dcterms:created xsi:type="dcterms:W3CDTF">2011-06-26T10:27:53Z</dcterms:created>
  <dcterms:modified xsi:type="dcterms:W3CDTF">2015-03-01T06:51:48Z</dcterms:modified>
</cp:coreProperties>
</file>