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8C97B-1570-48F3-B078-32CADA95B7ED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48F8B-0406-4EBB-9F69-64910455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0022-022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57214"/>
            <a:ext cx="9144001" cy="7215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785794"/>
            <a:ext cx="2143140" cy="15716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290" y="214290"/>
            <a:ext cx="485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Презентация дидактических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 по математическому                  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развитию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(младший дошкольный                         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возраст)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3129" y="4437112"/>
            <a:ext cx="47111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Дорофее</a:t>
            </a:r>
            <a:r>
              <a:rPr lang="ru-RU" sz="4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 Екатерина </a:t>
            </a:r>
            <a:r>
              <a:rPr lang="ru-RU" sz="4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Юрье</a:t>
            </a:r>
            <a:r>
              <a:rPr lang="ru-RU" sz="40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вна</a:t>
            </a:r>
            <a:endParaRPr lang="ru-RU" sz="40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383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Дидактическая игра «Три квадрата»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2"/>
            <a:ext cx="73581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научить детей соотносить по величине три </a:t>
            </a:r>
          </a:p>
          <a:p>
            <a:r>
              <a:rPr lang="ru-RU" dirty="0" smtClean="0"/>
              <a:t>предмета и обозначить их отношения словами:</a:t>
            </a:r>
          </a:p>
          <a:p>
            <a:r>
              <a:rPr lang="ru-RU" dirty="0" smtClean="0"/>
              <a:t> «большой», маленький», «средний», самый большой»,</a:t>
            </a:r>
          </a:p>
          <a:p>
            <a:r>
              <a:rPr lang="ru-RU" dirty="0" smtClean="0"/>
              <a:t> «самый маленький».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Материалы: </a:t>
            </a:r>
            <a:r>
              <a:rPr lang="ru-RU" dirty="0" smtClean="0"/>
              <a:t>Три квадрата разной величины, фланелеграф; у детей по 3 квадрата, фланелеграф.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Ход игры</a:t>
            </a:r>
          </a:p>
          <a:p>
            <a:endParaRPr lang="ru-RU" dirty="0" smtClean="0"/>
          </a:p>
          <a:p>
            <a:r>
              <a:rPr lang="ru-RU" dirty="0" smtClean="0"/>
              <a:t>Воспитатель: Дети, у меня есть 3 квадрата, вот такие (показывает). Этот самый большой, этот - поменьше, а этот самый маленький (показывает каждый из них). А теперь вы покажите самые большие квадраты (дети поднимают и показывают), положите. Теперь поднимите средние. Теперь - самые маленькие.</a:t>
            </a:r>
          </a:p>
          <a:p>
            <a:r>
              <a:rPr lang="ru-RU" dirty="0" smtClean="0"/>
              <a:t>Далее воспитатель предлагает детям построит из квадратов башни. Показывает, как это делается, - помещает на фланелеграфе снизу вверх сначала большой, потом средний, потом маленький квадрат. «Сделайте вы такую башню на своих фланелеграфах, говорит воспитатель.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8003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71876"/>
            <a:ext cx="3643338" cy="288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Дидактическая игра «Большая - маленькая»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0010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Цель:</a:t>
            </a:r>
            <a:r>
              <a:rPr lang="ru-RU" dirty="0"/>
              <a:t> </a:t>
            </a:r>
            <a:r>
              <a:rPr lang="ru-RU" dirty="0" smtClean="0"/>
              <a:t>Различать </a:t>
            </a:r>
            <a:r>
              <a:rPr lang="ru-RU" dirty="0"/>
              <a:t>и называть предметы по </a:t>
            </a:r>
            <a:r>
              <a:rPr lang="ru-RU" dirty="0" smtClean="0"/>
              <a:t>величине и цвету.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Материалы:</a:t>
            </a:r>
            <a:r>
              <a:rPr lang="ru-RU" dirty="0" smtClean="0"/>
              <a:t> Плоские фигурки рыбок разного цвета, маленькое и большое ведерко.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003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Ход игры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Воспитатель рассказывает, что игрушки бывают и большие, и маленькие. Давайте поиграем. Каждый из вас расскажет о своей игрушке: «Большая – рыба, а маленькая – рыбка». Показывает ведерки и предлагает детям маленьких рыбок положить в маленькое ведерко, а больших в большое.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643174" y="1857364"/>
            <a:ext cx="42562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4296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Дидактические игры математического характера для детей младшего дошкольного возраста содержат большие возможности расширять и закреплять знания </a:t>
            </a:r>
            <a:endParaRPr lang="ru-RU" sz="2800" dirty="0" smtClean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  <a:p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о </a:t>
            </a:r>
            <a:r>
              <a:rPr lang="ru-RU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количестве: </a:t>
            </a: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развивать умения формировать группы однородных предметов, различать количество предметов (один-много);</a:t>
            </a:r>
          </a:p>
          <a:p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о величине: </a:t>
            </a: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привлечение внимания детей к предметам контрастных размеров и их обозначения в речи (большой -маленький, большая- маленькая, большие – маленькие и т.д.)</a:t>
            </a:r>
          </a:p>
          <a:p>
            <a:r>
              <a:rPr lang="ru-RU" sz="2800" dirty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о</a:t>
            </a: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 форме: </a:t>
            </a:r>
            <a:r>
              <a:rPr lang="ru-RU" sz="2800" dirty="0" smtClean="0">
                <a:ln>
                  <a:solidFill>
                    <a:schemeClr val="accent6"/>
                  </a:solidFill>
                </a:ln>
                <a:solidFill>
                  <a:srgbClr val="FFFF00"/>
                </a:solidFill>
              </a:rPr>
              <a:t>формировать умение различать предметы по форме и называть их (кубик, кирпичик, шар).</a:t>
            </a:r>
            <a:endParaRPr lang="ru-RU" sz="2800" dirty="0">
              <a:ln>
                <a:solidFill>
                  <a:schemeClr val="accent6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8143932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идактические игры, направленные на</a:t>
            </a:r>
          </a:p>
          <a:p>
            <a:pPr algn="ctr">
              <a:lnSpc>
                <a:spcPct val="150000"/>
              </a:lnSpc>
            </a:pPr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формирования представлений о величине в младшем дошкольном возрасте </a:t>
            </a:r>
          </a:p>
          <a:p>
            <a:pPr algn="ctr"/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14686"/>
            <a:ext cx="7310474" cy="32861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42968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Величина 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</a:rPr>
              <a:t>- это показатель размера, объема, протяженности предмет . Понятие величины связано со способами сравнения определенных свойств предметов. 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</a:rPr>
              <a:t>Представления о величине предметов являются важной составляющей частью математических представлений у детей 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</a:rPr>
              <a:t>младшего дошкольного </a:t>
            </a:r>
            <a:r>
              <a:rPr lang="ru-RU" sz="2800" b="1" dirty="0">
                <a:ln>
                  <a:solidFill>
                    <a:srgbClr val="FFC000"/>
                  </a:solidFill>
                </a:ln>
                <a:solidFill>
                  <a:schemeClr val="accent2"/>
                </a:solidFill>
              </a:rPr>
              <a:t>возраста. Умение выделить величину как свойство предмета и дать ей название необходимо не только для познания каждого предмета в отдельности, но и для понимания отношений между ними. Это оказывает существенное влияние на формирование у детей более полных знаний об окружающей действительности.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44000" y="3357562"/>
            <a:ext cx="4504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 надписи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Дидактическая игра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Елочка – красавица</a:t>
            </a:r>
            <a:r>
              <a:rPr lang="ru-RU" sz="2800" dirty="0">
                <a:solidFill>
                  <a:schemeClr val="accent1"/>
                </a:solidFill>
              </a:rPr>
              <a:t>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019541" cy="24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500174"/>
            <a:ext cx="3950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Цель.</a:t>
            </a:r>
            <a:r>
              <a:rPr lang="ru-RU" dirty="0" smtClean="0"/>
              <a:t>  Закреплять понятие: величина.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00024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42886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Материалы:</a:t>
            </a:r>
            <a:r>
              <a:rPr lang="ru-RU" dirty="0" smtClean="0"/>
              <a:t> </a:t>
            </a:r>
            <a:r>
              <a:rPr lang="ru-RU" dirty="0"/>
              <a:t>Плоскостные елочки трех размеров.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071810"/>
            <a:ext cx="42862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Ход игры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Воспитатель читает стихотворение.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«Мне ёлку купили!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Мне ёлку купили!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лесу на опушке её не рубили.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сделали ёлку на добром заводе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Хорошие дяди, веселые тёти.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Токмакова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Рассмотреть с детьми елочки. Определить их размер. Высокая, ниже, самая низкая.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857364"/>
            <a:ext cx="8429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Развивать умение различать предметы по величине. 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469295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Дидактическая игра «Сложи </a:t>
            </a: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снеговика»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"/>
            <a:ext cx="350233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42852"/>
            <a:ext cx="49292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Закреплять понятия о величине.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умения выполнять действия с предметами разной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величины, тренировка мелкой моторики руки.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844" y="2214554"/>
            <a:ext cx="87868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</a:t>
            </a:r>
            <a:r>
              <a:rPr kumimoji="0" lang="ru-RU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Белый и цветной картон.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Ход игры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 предлагает ребёнку рассмотреть выложенные перед ними детали, потрогать их, прижать друг к другу. Затем показать готового снеговика. Обратить внимание на то, что снеговик состоит из кругов разных размеров: внизу – большой, дальше – средний, наверху – самый маленький. Предложить ребёнку сложить из кругов такого же снеговика.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5966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Дидактическая игра «Спрячь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ладошке»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286124"/>
            <a:ext cx="3572834" cy="255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1071546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Цель</a:t>
            </a:r>
            <a:r>
              <a:rPr lang="ru-RU" dirty="0" smtClean="0">
                <a:solidFill>
                  <a:schemeClr val="accent6"/>
                </a:solidFill>
              </a:rPr>
              <a:t>:  </a:t>
            </a:r>
            <a:r>
              <a:rPr lang="ru-RU" dirty="0" smtClean="0"/>
              <a:t>Различать </a:t>
            </a:r>
            <a:r>
              <a:rPr lang="ru-RU" dirty="0"/>
              <a:t>и называть предметы по величине.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57161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 </a:t>
            </a:r>
            <a:r>
              <a:rPr lang="ru-RU" dirty="0"/>
              <a:t>Развивать умение соотносить предметы по величине. 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Маленький и большой шарики из шерстяных ниток,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фольги, салфеток, крышки, пуговицы.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143248"/>
            <a:ext cx="53578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Ход игры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Дать ребёнку шарики. Сказать: «Сейчас я покажу тебе фокус! » Заберите маленький шарик и спрячьте его в ладошке. Попросите ребёнка сделать тоже самое. Предложите повторить фокус с большим шариком. Объясните, почему большой шарик нельзя спрятать в ладошке. Сравните шарики между собой, затем с ладошкой ребёнка.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57166"/>
            <a:ext cx="611552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 «Веселые матрешки»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857232"/>
            <a:ext cx="5715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Формировать умение различать и сравнивать предметы по разным качествам величины.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Закрепить умение устанавливать соотношение предметов по величине, учить детей использовать это умение при выполнении предметного действия (составление матрешки) 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Материалы:</a:t>
            </a:r>
            <a:r>
              <a:rPr lang="ru-RU" dirty="0" smtClean="0"/>
              <a:t> 2 комплекта пятиместных матрешек.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000372"/>
            <a:ext cx="8643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Ход игры</a:t>
            </a:r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оказываем матрешки, затем разбираем матрешку, обращаем внимание детей на верхнюю и нижнюю части, составляющие игрушку, на их соотношения, на порядок следования матрешек друг за другом от самой большой к самой маленькой. Вкладывая одну матрешку в другую, они определяют, какая из них меньше, а какая – больше. Задание считается выполненным, если ребенок умеет правильно подобрать и соотнести части матрешек по величине, назвать их. С проявлением интереса дети с заданием справились.</a:t>
            </a:r>
            <a:endParaRPr lang="ru-RU" dirty="0"/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14393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Дидактическая игра «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Нанизывание больших и маленьких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бус»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Цель: </a:t>
            </a:r>
            <a:r>
              <a:rPr lang="ru-RU" dirty="0"/>
              <a:t>учить детей чередовать предметы по величине.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07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каждого ребёнка по восемь деревянных бусин двух величин одинакового цвета и формы (диаметр большой бусины 2см, маленькой 1см), тонкие шнуры или толстые нитки с навощенными или предварительно опущенными в клей концами.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8"/>
            <a:ext cx="62150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2D050"/>
                </a:solidFill>
              </a:rPr>
              <a:t>Ход </a:t>
            </a:r>
            <a:r>
              <a:rPr lang="ru-RU" sz="1600" b="1" dirty="0" smtClean="0">
                <a:solidFill>
                  <a:srgbClr val="92D050"/>
                </a:solidFill>
              </a:rPr>
              <a:t>игры</a:t>
            </a:r>
          </a:p>
          <a:p>
            <a:r>
              <a:rPr lang="ru-RU" sz="1600" dirty="0"/>
              <a:t>В</a:t>
            </a:r>
            <a:r>
              <a:rPr lang="ru-RU" sz="1600" dirty="0" smtClean="0"/>
              <a:t>оспитатель </a:t>
            </a:r>
            <a:r>
              <a:rPr lang="ru-RU" sz="1600" dirty="0"/>
              <a:t>показывает детям красивую куклу и поясняет, что она пришла к ним в гости и что- то принесла в корзиночке. Кукла здоровается с детьми, воспитатель предлагает детям тоже здороваться с куклой. Куклу сажает на стол и, вынимая из корзиночки коробочку, показывает детям, что там лежат большие и маленькие бусинки и нитка. Кукла просит сделать для нее красивые бусы. Взрослый берёт вначале большую, затем маленькую бусинку и нанизывает их на нитку одну за другой. Переходя от одного ребёнка к другому, воспитатель обучает каждого малыша нанизыванию бус. Затем воспитатель говорит детям, что кукла принесла ещё много бус и раздает каждому из детей материал для самостоятельного выполнения задания. Педагог внимательно следит за деятельностью воспитанников. Одним детям помогает продевать нитку в отверстие бусинок, другим напоминает о чередовании бусинок: сначала большая, затем маленькая, вот так.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929066"/>
            <a:ext cx="25717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1072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Ekaterina</cp:lastModifiedBy>
  <cp:revision>26</cp:revision>
  <dcterms:created xsi:type="dcterms:W3CDTF">2014-03-26T16:59:24Z</dcterms:created>
  <dcterms:modified xsi:type="dcterms:W3CDTF">2015-02-04T17:04:34Z</dcterms:modified>
</cp:coreProperties>
</file>