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F938-B5C1-41FA-96CD-036E46F951CB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3FC2-4369-491A-8BA8-5B16A195F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83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F938-B5C1-41FA-96CD-036E46F951CB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3FC2-4369-491A-8BA8-5B16A195F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407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F938-B5C1-41FA-96CD-036E46F951CB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3FC2-4369-491A-8BA8-5B16A195F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F938-B5C1-41FA-96CD-036E46F951CB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3FC2-4369-491A-8BA8-5B16A195F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808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F938-B5C1-41FA-96CD-036E46F951CB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3FC2-4369-491A-8BA8-5B16A195F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982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F938-B5C1-41FA-96CD-036E46F951CB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3FC2-4369-491A-8BA8-5B16A195F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122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F938-B5C1-41FA-96CD-036E46F951CB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3FC2-4369-491A-8BA8-5B16A195F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99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F938-B5C1-41FA-96CD-036E46F951CB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3FC2-4369-491A-8BA8-5B16A195F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030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F938-B5C1-41FA-96CD-036E46F951CB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3FC2-4369-491A-8BA8-5B16A195F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84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F938-B5C1-41FA-96CD-036E46F951CB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3FC2-4369-491A-8BA8-5B16A195F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861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F938-B5C1-41FA-96CD-036E46F951CB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3FC2-4369-491A-8BA8-5B16A195F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85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DF938-B5C1-41FA-96CD-036E46F951CB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F3FC2-4369-491A-8BA8-5B16A195F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33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Психологические особенности</a:t>
            </a:r>
            <a:br>
              <a:rPr lang="ru-RU" dirty="0" smtClean="0"/>
            </a:br>
            <a:r>
              <a:rPr lang="ru-RU" dirty="0" smtClean="0"/>
              <a:t>детей раннего возраста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263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Упражнения на развитие мышления.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</a:t>
            </a:r>
            <a:r>
              <a:rPr lang="ru-RU" dirty="0" smtClean="0"/>
              <a:t>азрезные картинки(до 4-х частей);</a:t>
            </a:r>
          </a:p>
          <a:p>
            <a:r>
              <a:rPr lang="ru-RU" dirty="0"/>
              <a:t>в</a:t>
            </a:r>
            <a:r>
              <a:rPr lang="ru-RU" dirty="0" smtClean="0"/>
              <a:t>кладыши;</a:t>
            </a:r>
          </a:p>
          <a:p>
            <a:r>
              <a:rPr lang="ru-RU" dirty="0" smtClean="0"/>
              <a:t>4-ый лишний;</a:t>
            </a:r>
          </a:p>
          <a:p>
            <a:r>
              <a:rPr lang="ru-RU" dirty="0"/>
              <a:t>п</a:t>
            </a:r>
            <a:r>
              <a:rPr lang="ru-RU" dirty="0" smtClean="0"/>
              <a:t>оследовательность событий(картинки- что сначала, что потом).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346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1939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0718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достижения возраста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-ходьба, освоение бега, прыжков ,лазания</a:t>
            </a:r>
          </a:p>
          <a:p>
            <a:endParaRPr lang="ru-RU" dirty="0"/>
          </a:p>
          <a:p>
            <a:r>
              <a:rPr lang="ru-RU" dirty="0" smtClean="0"/>
              <a:t>-предметная деятельность</a:t>
            </a:r>
          </a:p>
          <a:p>
            <a:endParaRPr lang="ru-RU" dirty="0"/>
          </a:p>
          <a:p>
            <a:r>
              <a:rPr lang="ru-RU" dirty="0" smtClean="0"/>
              <a:t>-речь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5675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 родителям.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-Не ограничивать двигательную активность детей, а стимулировать.</a:t>
            </a:r>
          </a:p>
          <a:p>
            <a:r>
              <a:rPr lang="ru-RU" dirty="0" smtClean="0"/>
              <a:t>-Активный ребенок лучше спит, ест, у него более устойчивая Н.С.</a:t>
            </a:r>
          </a:p>
          <a:p>
            <a:r>
              <a:rPr lang="ru-RU" dirty="0" smtClean="0"/>
              <a:t>-Двигательная активность важна для интеллектуального развития ,познания окружающего мира.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29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Предметная деятельность-это: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-</a:t>
            </a:r>
            <a:r>
              <a:rPr lang="ru-RU" u="sng" dirty="0" smtClean="0"/>
              <a:t>знакомство с различными предметами;</a:t>
            </a:r>
          </a:p>
          <a:p>
            <a:r>
              <a:rPr lang="ru-RU" u="sng" dirty="0" smtClean="0"/>
              <a:t> -овладение способами действия с ними</a:t>
            </a:r>
            <a:r>
              <a:rPr lang="ru-RU" dirty="0" smtClean="0"/>
              <a:t>;</a:t>
            </a:r>
          </a:p>
          <a:p>
            <a:r>
              <a:rPr lang="ru-RU" u="sng" dirty="0" smtClean="0"/>
              <a:t>-овладение навыками и умениями самообслуживания</a:t>
            </a:r>
            <a:r>
              <a:rPr lang="ru-RU" dirty="0" smtClean="0"/>
              <a:t> (самостоятельно есть и одеваться). В 3года ребенок должен уметь одеваться полностью. Он это может если его научить!!! Закладывается самостоятельность. Если этого не происходит т.е. </a:t>
            </a:r>
            <a:r>
              <a:rPr lang="ru-RU" dirty="0" err="1" smtClean="0"/>
              <a:t>самастоятельность</a:t>
            </a:r>
            <a:r>
              <a:rPr lang="ru-RU" dirty="0" smtClean="0"/>
              <a:t>, ответственность не формируются-это переносится во взрослую жизнь.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0037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деятельности, способствующие развитию мышц кисти и пальцев рук.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-рисование, лепка, аппликация(рвать, мять, клеить);</a:t>
            </a:r>
          </a:p>
          <a:p>
            <a:r>
              <a:rPr lang="ru-RU" dirty="0" smtClean="0"/>
              <a:t>-собирание </a:t>
            </a:r>
            <a:r>
              <a:rPr lang="ru-RU" dirty="0" err="1" smtClean="0"/>
              <a:t>лего</a:t>
            </a:r>
            <a:r>
              <a:rPr lang="ru-RU" dirty="0" smtClean="0"/>
              <a:t>, больших </a:t>
            </a:r>
            <a:r>
              <a:rPr lang="ru-RU" dirty="0" err="1" smtClean="0"/>
              <a:t>пазлов</a:t>
            </a:r>
            <a:r>
              <a:rPr lang="ru-RU" dirty="0" smtClean="0"/>
              <a:t>, пирамидок, кубиков;</a:t>
            </a:r>
          </a:p>
          <a:p>
            <a:r>
              <a:rPr lang="ru-RU" dirty="0" smtClean="0"/>
              <a:t>-завязывание шнурков, узелков;</a:t>
            </a:r>
          </a:p>
          <a:p>
            <a:r>
              <a:rPr lang="ru-RU" dirty="0" smtClean="0"/>
              <a:t>-застегивание пуговиц;</a:t>
            </a:r>
          </a:p>
          <a:p>
            <a:r>
              <a:rPr lang="ru-RU" dirty="0" smtClean="0"/>
              <a:t>-игры с мячом;</a:t>
            </a:r>
          </a:p>
          <a:p>
            <a:r>
              <a:rPr lang="ru-RU" dirty="0" smtClean="0"/>
              <a:t>-собирание и сортирование различных круп(кукуруза, </a:t>
            </a:r>
            <a:r>
              <a:rPr lang="ru-RU" dirty="0" err="1" smtClean="0"/>
              <a:t>горох,фасоль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0763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Речь.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Ранний возраст –это </a:t>
            </a:r>
            <a:r>
              <a:rPr lang="ru-RU" dirty="0" err="1" smtClean="0"/>
              <a:t>сензетивный</a:t>
            </a:r>
            <a:r>
              <a:rPr lang="ru-RU" dirty="0" smtClean="0"/>
              <a:t> период  для развития речи;</a:t>
            </a:r>
          </a:p>
          <a:p>
            <a:r>
              <a:rPr lang="ru-RU" dirty="0" smtClean="0"/>
              <a:t>Сначала осваивают название предметов(существительные), затем название действий(глаголы).</a:t>
            </a:r>
          </a:p>
          <a:p>
            <a:r>
              <a:rPr lang="ru-RU" dirty="0" smtClean="0"/>
              <a:t>В середине второго года происходит «речевой взрыв»-резкое нарастание словаря.</a:t>
            </a:r>
          </a:p>
          <a:p>
            <a:r>
              <a:rPr lang="ru-RU" dirty="0" smtClean="0"/>
              <a:t>К 4годам по психологическим нормам  речь должна быть </a:t>
            </a:r>
            <a:r>
              <a:rPr lang="ru-RU" dirty="0" err="1" smtClean="0"/>
              <a:t>сформировна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0080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Освоение основных сенсорных эталонов.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Освоение цвета(желтый, красный, синий, зеленый, белый, черный).</a:t>
            </a:r>
          </a:p>
          <a:p>
            <a:r>
              <a:rPr lang="ru-RU" dirty="0"/>
              <a:t>ф</a:t>
            </a:r>
            <a:r>
              <a:rPr lang="ru-RU" dirty="0" smtClean="0"/>
              <a:t>ормы(круг, квадрат, треугольник).</a:t>
            </a:r>
          </a:p>
          <a:p>
            <a:r>
              <a:rPr lang="ru-RU" dirty="0"/>
              <a:t>в</a:t>
            </a:r>
            <a:r>
              <a:rPr lang="ru-RU" dirty="0" smtClean="0"/>
              <a:t>еличины(большой, маленький, средний)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2149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внимания.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Концентрация-непроизвольная(основана на интересе)</a:t>
            </a:r>
          </a:p>
          <a:p>
            <a:r>
              <a:rPr lang="ru-RU" dirty="0" smtClean="0"/>
              <a:t>Устойчивость-5минут(возрастная норма)</a:t>
            </a:r>
          </a:p>
          <a:p>
            <a:r>
              <a:rPr lang="ru-RU" dirty="0" smtClean="0"/>
              <a:t>Распределения внимания в раннем возрасте нет, поэтому ребенок может делать только одно дело( или есть, или слушать, или одеваться и т. д.)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9038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Упражнения на развитие внимания и памяти.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«Найди различия»</a:t>
            </a:r>
          </a:p>
          <a:p>
            <a:r>
              <a:rPr lang="ru-RU" dirty="0" smtClean="0"/>
              <a:t>«Чего не стало?» «Что появилось?»</a:t>
            </a:r>
          </a:p>
          <a:p>
            <a:r>
              <a:rPr lang="ru-RU" dirty="0" smtClean="0"/>
              <a:t>«Лабиринт»(не сложные).</a:t>
            </a:r>
          </a:p>
          <a:p>
            <a:r>
              <a:rPr lang="ru-RU" dirty="0" smtClean="0"/>
              <a:t>«Найди только круги»(квадраты, треугольники).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3822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352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Психологические особенности детей раннего возраста</vt:lpstr>
      <vt:lpstr>Основные достижения возраста</vt:lpstr>
      <vt:lpstr>Рекомендации родителям.</vt:lpstr>
      <vt:lpstr>Предметная деятельность-это:</vt:lpstr>
      <vt:lpstr>Виды деятельности, способствующие развитию мышц кисти и пальцев рук.</vt:lpstr>
      <vt:lpstr>Речь.</vt:lpstr>
      <vt:lpstr>Освоение основных сенсорных эталонов.</vt:lpstr>
      <vt:lpstr>Свойства внимания.</vt:lpstr>
      <vt:lpstr>Упражнения на развитие внимания и памяти.</vt:lpstr>
      <vt:lpstr>Упражнения на развитие мышления.</vt:lpstr>
      <vt:lpstr>СПАСИБО ЗА ВНИМАНИЕ!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особенности детей раннего возраста</dc:title>
  <dc:creator>Наталья</dc:creator>
  <cp:lastModifiedBy>Наталья</cp:lastModifiedBy>
  <cp:revision>11</cp:revision>
  <dcterms:created xsi:type="dcterms:W3CDTF">2014-09-09T16:15:32Z</dcterms:created>
  <dcterms:modified xsi:type="dcterms:W3CDTF">2014-09-09T18:01:36Z</dcterms:modified>
</cp:coreProperties>
</file>