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4" r:id="rId5"/>
    <p:sldId id="265" r:id="rId6"/>
    <p:sldId id="267" r:id="rId7"/>
    <p:sldId id="268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1" r:id="rId22"/>
    <p:sldId id="25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14" autoAdjust="0"/>
  </p:normalViewPr>
  <p:slideViewPr>
    <p:cSldViewPr>
      <p:cViewPr varScale="1">
        <p:scale>
          <a:sx n="105" d="100"/>
          <a:sy n="105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9E2C-944A-4672-87DC-7CE511984761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5D75-BCA8-4CF8-8210-CEB93C14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-fotki.yandex.ru/get/6601/92467249.2c/0_9045c_2d6669e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22202">
            <a:off x="2786050" y="1652933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НОВОСЕЛЬЕ    У  ГНОМОВ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21334820">
            <a:off x="2928926" y="3581759"/>
            <a:ext cx="378621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Карнаущенко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А.Ю.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Соавтор: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Коваль М.Н.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rtlight.ru/objects/img/img76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6643734" cy="4982801"/>
          </a:xfrm>
          <a:prstGeom prst="rect">
            <a:avLst/>
          </a:prstGeom>
          <a:noFill/>
        </p:spPr>
      </p:pic>
      <p:pic>
        <p:nvPicPr>
          <p:cNvPr id="6" name="Picture 8" descr="http://img3.proshkolu.ru/content/media/pic/std/2000000/1658000/1657221-3d70c99471d47ad7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05748"/>
            <a:ext cx="2285984" cy="233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3.proshkolu.ru/content/media/pic/std/2000000/1658000/1657221-3d70c99471d47ad7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2095491" cy="2143117"/>
          </a:xfrm>
          <a:prstGeom prst="rect">
            <a:avLst/>
          </a:prstGeom>
          <a:noFill/>
        </p:spPr>
      </p:pic>
      <p:pic>
        <p:nvPicPr>
          <p:cNvPr id="4" name="Picture 6" descr="http://static.admagazine.ru/resize_cache_imm/iblock/8dd/ff92/610x404_Quality97_650x431_Quality97_DSC_3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6527459" cy="432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Изготовление мебели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Из чего делают мебель?</a:t>
            </a:r>
            <a:endParaRPr lang="ru-RU" sz="4000" dirty="0"/>
          </a:p>
        </p:txBody>
      </p:sp>
      <p:pic>
        <p:nvPicPr>
          <p:cNvPr id="3" name="Picture 4" descr="http://www.somtd.ru/images/panel_m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7"/>
            <a:ext cx="262705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s://encrypted-tbn2.gstatic.com/images?q=tbn:ANd9GcQKvU4pnhuAIYJgSw0w9GqiMUZtpCJfVuFVMV3fwabJvvh3Zu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2714644" cy="182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www.nanonewsnet.ru/files/thumbs/2011/stekl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714488"/>
            <a:ext cx="2500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img3.proshkolu.ru/content/media/pic/std/2000000/1657000/1656385-e3e57f7a1c2dd3b7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43570" y="3929066"/>
            <a:ext cx="2786082" cy="2655218"/>
          </a:xfrm>
          <a:prstGeom prst="rect">
            <a:avLst/>
          </a:prstGeom>
          <a:noFill/>
        </p:spPr>
      </p:pic>
      <p:pic>
        <p:nvPicPr>
          <p:cNvPr id="7" name="Picture 12" descr="http://3.imimg.com/data3/DH/HK/MY-2026670/rexine-fabric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071942"/>
            <a:ext cx="2571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tiktakdk10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929198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929198"/>
            <a:ext cx="1608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Игра «Что для чего ?»</a:t>
            </a:r>
            <a:endParaRPr lang="ru-RU" sz="4000" dirty="0"/>
          </a:p>
        </p:txBody>
      </p:sp>
      <p:pic>
        <p:nvPicPr>
          <p:cNvPr id="4" name="Рисунок 1" descr="КРЕСЛО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857760"/>
            <a:ext cx="15716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tiktakdk10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929198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playsafekids.com.au/product_images/brightway_yellow_chai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3049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hkaf3d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572008"/>
            <a:ext cx="10747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dnz13.klasna.com/uploads/editor/343/68656/sitepage_45/images/images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928802"/>
            <a:ext cx="1987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www.maam.ru/images/users/avatars/6b48f96cc6a711601dbee3367391c4b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714488"/>
            <a:ext cx="1643074" cy="1807383"/>
          </a:xfrm>
          <a:prstGeom prst="rect">
            <a:avLst/>
          </a:prstGeom>
          <a:noFill/>
        </p:spPr>
      </p:pic>
      <p:pic>
        <p:nvPicPr>
          <p:cNvPr id="28680" name="Picture 8" descr="http://s3.womanjournal.ru/sites/default/files/imagecache/body-150x150/article/81858/main-image/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85926"/>
            <a:ext cx="1714512" cy="1714512"/>
          </a:xfrm>
          <a:prstGeom prst="rect">
            <a:avLst/>
          </a:prstGeom>
          <a:noFill/>
        </p:spPr>
      </p:pic>
      <p:pic>
        <p:nvPicPr>
          <p:cNvPr id="16" name="Рисунок 1" descr="ОБЕДЕННЫЙ СТОЛ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929198"/>
            <a:ext cx="1333857" cy="11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img-fotki.yandex.ru/get/6620/175993891.25/0_87df8_61165052_X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7752" y="1714488"/>
            <a:ext cx="1500198" cy="2027295"/>
          </a:xfrm>
          <a:prstGeom prst="rect">
            <a:avLst/>
          </a:prstGeom>
          <a:noFill/>
        </p:spPr>
      </p:pic>
      <p:pic>
        <p:nvPicPr>
          <p:cNvPr id="28682" name="Picture 10" descr="http://stjepanzelenika.files.wordpress.com/2012/06/zelen-pan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04" cy="185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60777E-6 L 0.31841 -0.40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1157 L 0.14462 -0.40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4968E-6 L 0.59653 -0.45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0648E-6 L 0.38385 -0.430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2007E-6 L -0.46771 -0.406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2192E-6 L -0.36232 -0.430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5671E-6 L -0.29861 -0.387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Игра «Один - много»</a:t>
            </a:r>
            <a:endParaRPr lang="ru-RU" sz="4000" dirty="0"/>
          </a:p>
        </p:txBody>
      </p:sp>
      <p:pic>
        <p:nvPicPr>
          <p:cNvPr id="3" name="Picture 9" descr="0001473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643188"/>
            <a:ext cx="33289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0001473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643050"/>
            <a:ext cx="2801503" cy="1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0001473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00372"/>
            <a:ext cx="2801503" cy="1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01473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00570"/>
            <a:ext cx="2801503" cy="1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sunveter.ru/uploads/posts/2013-06/1372575634_gnom5b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500570"/>
            <a:ext cx="1571636" cy="215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d.exdat.com/pars_docs/tw_refs/650/649702/649702_html_2acc0c9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85728"/>
            <a:ext cx="1714512" cy="2190766"/>
          </a:xfrm>
          <a:prstGeom prst="rect">
            <a:avLst/>
          </a:prstGeom>
          <a:noFill/>
        </p:spPr>
      </p:pic>
      <p:pic>
        <p:nvPicPr>
          <p:cNvPr id="9" name="Picture 10" descr="Shkaf3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857364"/>
            <a:ext cx="221456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hkaf3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928670"/>
            <a:ext cx="1587804" cy="25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kaf3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643182"/>
            <a:ext cx="1587804" cy="25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hkaf3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786190"/>
            <a:ext cx="1587804" cy="25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d.exdat.com/pars_docs/tw_refs/650/649702/649702_html_2acc0c9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143380"/>
            <a:ext cx="1714512" cy="2190766"/>
          </a:xfrm>
          <a:prstGeom prst="rect">
            <a:avLst/>
          </a:prstGeom>
          <a:noFill/>
        </p:spPr>
      </p:pic>
      <p:pic>
        <p:nvPicPr>
          <p:cNvPr id="8" name="Объект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85926"/>
            <a:ext cx="20843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928670"/>
            <a:ext cx="1419209" cy="18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1428736"/>
            <a:ext cx="1529556" cy="19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429000"/>
            <a:ext cx="1419209" cy="18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d.exdat.com/pars_docs/tw_refs/650/649702/649702_html_2acc0c9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429132"/>
            <a:ext cx="1857388" cy="2190766"/>
          </a:xfrm>
          <a:prstGeom prst="rect">
            <a:avLst/>
          </a:prstGeom>
          <a:noFill/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34528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928670"/>
            <a:ext cx="2322111" cy="11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643182"/>
            <a:ext cx="2322111" cy="11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500570"/>
            <a:ext cx="2322111" cy="11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d.exdat.com/pars_docs/tw_refs/650/649702/649702_html_2acc0c9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88" y="4667234"/>
            <a:ext cx="1714512" cy="2190766"/>
          </a:xfrm>
          <a:prstGeom prst="rect">
            <a:avLst/>
          </a:prstGeom>
          <a:noFill/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071688"/>
            <a:ext cx="23876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00042"/>
            <a:ext cx="1878000" cy="26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714488"/>
            <a:ext cx="1878000" cy="26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286124"/>
            <a:ext cx="1878000" cy="26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Игра «Посчитай»</a:t>
            </a:r>
            <a:endParaRPr lang="ru-RU" sz="4000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643050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285860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1643050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39" y="1071546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571612"/>
            <a:ext cx="1428761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429000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929198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929198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786190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857760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214686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g-fotki.yandex.ru/get/6623/141328450.204/0_c96c1_d23fd99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img.geocaching.com/cache/5d3f5c61-2de3-4ef6-bed4-88962bcb3be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5214974" cy="198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stival.1september.ru/articles/520790/img10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142976" y="785794"/>
            <a:ext cx="3151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vkjournal.ru/vk/html/109/1098306/326fe5ae6f3e9dbb1b73b89e146_html_m74a5a55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071942"/>
            <a:ext cx="3009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500438"/>
            <a:ext cx="1285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44"/>
          <a:stretch>
            <a:fillRect/>
          </a:stretch>
        </p:blipFill>
        <p:spPr bwMode="auto">
          <a:xfrm>
            <a:off x="5429256" y="928670"/>
            <a:ext cx="71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44"/>
          <a:stretch>
            <a:fillRect/>
          </a:stretch>
        </p:blipFill>
        <p:spPr bwMode="auto">
          <a:xfrm>
            <a:off x="6643702" y="928670"/>
            <a:ext cx="71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44"/>
          <a:stretch>
            <a:fillRect/>
          </a:stretch>
        </p:blipFill>
        <p:spPr bwMode="auto">
          <a:xfrm>
            <a:off x="7786710" y="928670"/>
            <a:ext cx="71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44"/>
          <a:stretch>
            <a:fillRect/>
          </a:stretch>
        </p:blipFill>
        <p:spPr bwMode="auto">
          <a:xfrm rot="5400000" flipH="1">
            <a:off x="6596071" y="2047870"/>
            <a:ext cx="5555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vkjournal.ru/vk/html/109/1098306/326fe5ae6f3e9dbb1b73b89e146_html_m652e559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44"/>
          <a:stretch>
            <a:fillRect/>
          </a:stretch>
        </p:blipFill>
        <p:spPr bwMode="auto">
          <a:xfrm rot="5400000" flipH="1">
            <a:off x="6667509" y="-238146"/>
            <a:ext cx="5555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sunveter.ru/uploads/posts/2013-07/1372881691_gnom10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-357222" y="3048000"/>
            <a:ext cx="354811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Игра «Что лишнее?»</a:t>
            </a:r>
            <a:endParaRPr lang="ru-RU" sz="40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21240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tiktakdk10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571612"/>
            <a:ext cx="2286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Описание: C:\Users\пра\Desktop\i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164306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hkaf3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285860"/>
            <a:ext cx="1143008" cy="18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4429125"/>
            <a:ext cx="12858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 descr="ОБЕДЕННЫЙ СТОЛ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4071938"/>
            <a:ext cx="25003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&amp;fcy;&amp;ocy;&amp;tcy;&amp;ocy;&amp;gcy;&amp;rcy;&amp;acy;&amp;fcy;&amp;icy;&amp;yacy; &amp;Kcy;&amp;rcy;&amp;iecy;&amp;scy;&amp;lcy;&amp;ocy;, &amp;Icy;&amp;dcy;&amp;iecy;&amp;mcy;&amp;ucy; &amp;scy;&amp;icy;&amp;ncy;&amp;icy;&amp;jcy; «&amp;Ecy;&amp;Kcy;&amp;Tcy;&amp;Ocy;&amp;Rcy;&amp;Pcy;»  &amp;Icy;&amp;Kcy;&amp;IEcy;&amp;Acy;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414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86625" y="4357688"/>
            <a:ext cx="122713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sorti.3dn.ru/_ph/5/6939127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БОЛЬШОЕ СПАСИБО!!!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257808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Источники: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736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«Ознакомление с окружающим миром» (конспекты занятий для работы с детьми 6 – 7 лет с ЗПР), И.А. Морозова, М.А. Пушкарева – М.: Издательство Мозаика - Синтез, 2006;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2357430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«Коррекционно-развивающие игры и упражнения» В.Л.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Шарохина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Л.И. Катаева, – М.: Национальный книжный центр, 2010;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43248"/>
            <a:ext cx="240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http://ru.freepik.com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335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http://ru-ru.facebook.com/knasl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00504"/>
            <a:ext cx="416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http://allpolus.com/2010/09/15/page/9/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429132"/>
            <a:ext cx="266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http://images.yandex.ru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3286124"/>
            <a:ext cx="2143140" cy="32471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Игра «Доскажи словечко»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714488"/>
            <a:ext cx="5572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Свитер, кофту, теплый шарф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Аккуратно сложим в …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6" name="Picture 2" descr="http://dumay-dumay.ru/content/Furniture/shkaf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230855"/>
            <a:ext cx="2786068" cy="36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42910" y="3071810"/>
            <a:ext cx="2214578" cy="3247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14298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Не страшны морозы, если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Ты сидишь в уютном …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5" name="Рисунок 2" descr="http://eto.kz/kartinka/kresl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28934"/>
            <a:ext cx="4265133" cy="32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42910" y="3071810"/>
            <a:ext cx="2214578" cy="3247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14298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Как приятно на нашей Тане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Поваляться на …</a:t>
            </a:r>
          </a:p>
        </p:txBody>
      </p:sp>
      <p:pic>
        <p:nvPicPr>
          <p:cNvPr id="6" name="Picture 6" descr="http://moya-garmoniy.ru/wp-content/gallery/kartochki-glena-domana/04_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000372"/>
            <a:ext cx="5143504" cy="31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4348" y="428604"/>
            <a:ext cx="2071702" cy="31457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471488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Чтобы ноги отдохнули, 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Сиди-ка ты на …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6" name="Picture 2" descr="http://img0.liveinternet.ru/images/attach/c/9/108/83/108083030_122338e20be42073453m750x740u4500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14290"/>
            <a:ext cx="2928958" cy="44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85728"/>
            <a:ext cx="2214578" cy="31457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471488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С пирогами чай попьем 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За обеденным …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5" name="Picture 6" descr="http://img0.liveinternet.ru/images/attach/c/9/108/83/108083018_122338a822342073588m750x740udb4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576" y="642918"/>
            <a:ext cx="46291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gnomiki-2b.ucoz.ru/pozemuzka/0_63d4b_76bdf963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3459036"/>
            <a:ext cx="2214578" cy="31457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Если ты захочешь спать,</a:t>
            </a:r>
          </a:p>
          <a:p>
            <a:pPr>
              <a:defRPr/>
            </a:pPr>
            <a:r>
              <a:rPr lang="ru-RU" sz="3200" dirty="0" smtClean="0">
                <a:latin typeface="Cambria" pitchFamily="18" charset="0"/>
              </a:rPr>
              <a:t>В спальне ждет тебя …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5" name="Picture 4" descr="http://img0.liveinternet.ru/images/attach/c/5/89/76/89076534_large_4979214_01_1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786058"/>
            <a:ext cx="5143536" cy="329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Назови одним словом</a:t>
            </a:r>
            <a:endParaRPr lang="ru-RU" sz="4000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6429420" cy="38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unveter.ru/uploads/posts/2013-06/1372611980_gnom8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6" y="4214818"/>
            <a:ext cx="2357434" cy="235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193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Назови одним словом</vt:lpstr>
      <vt:lpstr>Слайд 10</vt:lpstr>
      <vt:lpstr>Изготовление мебели</vt:lpstr>
      <vt:lpstr>Из чего делают мебель?</vt:lpstr>
      <vt:lpstr>Игра «Что для чего ?»</vt:lpstr>
      <vt:lpstr>Игра «Один - много»</vt:lpstr>
      <vt:lpstr>Слайд 15</vt:lpstr>
      <vt:lpstr>Слайд 16</vt:lpstr>
      <vt:lpstr>Слайд 17</vt:lpstr>
      <vt:lpstr>Слайд 18</vt:lpstr>
      <vt:lpstr>Игра «Посчитай»</vt:lpstr>
      <vt:lpstr>Слайд 20</vt:lpstr>
      <vt:lpstr>Игра «Что лишнее?»</vt:lpstr>
      <vt:lpstr>БОЛЬШОЕ СПАСИБО!!!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32</cp:revision>
  <dcterms:created xsi:type="dcterms:W3CDTF">2014-03-19T07:39:30Z</dcterms:created>
  <dcterms:modified xsi:type="dcterms:W3CDTF">2014-04-30T08:19:53Z</dcterms:modified>
</cp:coreProperties>
</file>