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8B2AE4-1CEB-41AB-83A4-93EF564160F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885ABF-B3A0-44B4-A29E-D11E49CE93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Моховская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образовательная школа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«Капризы и упрямство детей – дошкольников.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их проявления»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Составила:     воспитатель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Темербекова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69494" y="5199917"/>
            <a:ext cx="2310618" cy="10373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9" y="5199917"/>
            <a:ext cx="2657816" cy="5409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3563" y="5333467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раздражительности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6053" y="5246501"/>
            <a:ext cx="2419723" cy="5432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74405" y="2743199"/>
            <a:ext cx="3942488" cy="21049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273" y="2746817"/>
            <a:ext cx="3942761" cy="21013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19872" y="1292836"/>
            <a:ext cx="2304256" cy="662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«Капризы и упрямство детей – дошкольников.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их проявления»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3908" y="1439395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УПРЯМСТВО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707" y="2204864"/>
            <a:ext cx="8141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психологическое состояние, очень близкое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070" y="2920320"/>
            <a:ext cx="3134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в желании продолжить начатое действие даже в тех случаях, когда ясно, что оно бессмысленно, не приносит пользы.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7975" y="2906283"/>
            <a:ext cx="3638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выступает как </a:t>
            </a:r>
            <a:r>
              <a:rPr lang="ru-RU" dirty="0" smtClean="0"/>
              <a:t>психологическая защита, т.е</a:t>
            </a:r>
            <a:r>
              <a:rPr lang="ru-RU" dirty="0"/>
              <a:t>. ребёнок понял, что совершил ошибку, но не хочет в это признаваться, и поэтому " стоит на своём".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738" y="5341109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детскую лживость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5413" y="5199916"/>
            <a:ext cx="3762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может </a:t>
            </a:r>
            <a:r>
              <a:rPr lang="ru-RU" dirty="0"/>
              <a:t>привести </a:t>
            </a:r>
            <a:endParaRPr lang="ru-RU" dirty="0" smtClean="0"/>
          </a:p>
          <a:p>
            <a:pPr algn="ctr"/>
            <a:r>
              <a:rPr lang="ru-RU" dirty="0" smtClean="0"/>
              <a:t>к </a:t>
            </a:r>
            <a:r>
              <a:rPr lang="ru-RU" dirty="0"/>
              <a:t>расстройству </a:t>
            </a:r>
            <a:endParaRPr lang="ru-RU" dirty="0" smtClean="0"/>
          </a:p>
          <a:p>
            <a:pPr algn="ctr"/>
            <a:r>
              <a:rPr lang="ru-RU" dirty="0" smtClean="0"/>
              <a:t>нервной </a:t>
            </a:r>
            <a:r>
              <a:rPr lang="ru-RU" dirty="0"/>
              <a:t>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872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870503" y="4149080"/>
            <a:ext cx="3133690" cy="24563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9545" y="2339403"/>
            <a:ext cx="3197607" cy="24591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6280" y="2338028"/>
            <a:ext cx="3197608" cy="24591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98416" y="350909"/>
            <a:ext cx="273630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9674" y="620688"/>
            <a:ext cx="141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КАПРИЗЫ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7939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действия, которые лишены разумного основания,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 Я так хочу и всё!!!".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23" y="2670163"/>
            <a:ext cx="2947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 желании продолжить начатое действие даже в тех случаях, когда ясно, что оно бессмысленно, не приносит пользы.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6200" y="3085661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 недовольстве, раздражительности, плаче.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8881" y="5054097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 двигательном </a:t>
            </a:r>
            <a:endParaRPr lang="ru-RU" dirty="0" smtClean="0"/>
          </a:p>
          <a:p>
            <a:pPr lvl="0"/>
            <a:r>
              <a:rPr lang="ru-RU" dirty="0" smtClean="0"/>
              <a:t>перевозбуждении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0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3981" y="3543806"/>
            <a:ext cx="8438323" cy="28375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368" y="1196752"/>
            <a:ext cx="8424936" cy="15312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362201"/>
            <a:ext cx="6265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НЕЛЬЗЯ ХВАЛИТЬ ЗА ТО, ЧТО: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достигнуто не своим трудом.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не подлежит похвале (красота, сила, ловкость, ум).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из жалости или желания понравиться.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808405"/>
            <a:ext cx="7069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НАДО ХВАЛИТЬ: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за поступок, за свершившееся действие.</a:t>
            </a:r>
          </a:p>
          <a:p>
            <a:pPr lvl="0"/>
            <a:r>
              <a:rPr lang="ru-RU" dirty="0"/>
              <a:t>начинать сотрудничать с ребёнком всегда с похвалы, одобрения.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очень важно похвалить ребёнка с утра, как можно раньше </a:t>
            </a:r>
            <a:r>
              <a:rPr lang="ru-RU" dirty="0" smtClean="0"/>
              <a:t>и на </a:t>
            </a:r>
            <a:r>
              <a:rPr lang="ru-RU" dirty="0"/>
              <a:t>ночь тоже.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уметь хвалить не хваля (пример: попросить о помощи, совет, как у взрослого). </a:t>
            </a:r>
          </a:p>
        </p:txBody>
      </p:sp>
    </p:spTree>
    <p:extLst>
      <p:ext uri="{BB962C8B-B14F-4D97-AF65-F5344CB8AC3E}">
        <p14:creationId xmlns:p14="http://schemas.microsoft.com/office/powerpoint/2010/main" val="5997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548680"/>
            <a:ext cx="7992888" cy="5688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3" y="1340768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тча о терп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182504"/>
            <a:ext cx="61972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внимание!!!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262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</dc:creator>
  <cp:lastModifiedBy>Алия</cp:lastModifiedBy>
  <cp:revision>8</cp:revision>
  <dcterms:created xsi:type="dcterms:W3CDTF">2014-12-17T18:18:56Z</dcterms:created>
  <dcterms:modified xsi:type="dcterms:W3CDTF">2014-12-17T19:15:08Z</dcterms:modified>
</cp:coreProperties>
</file>