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2D78A-6263-4A5D-8D47-F311268AB378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3547E-A1E1-44F9-8A0A-D246C6402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D7E1-A830-4BA8-8BBF-C718DFB5D01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B144-1C7C-407E-95BB-C50889C04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D7E1-A830-4BA8-8BBF-C718DFB5D01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B144-1C7C-407E-95BB-C50889C04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D7E1-A830-4BA8-8BBF-C718DFB5D01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B144-1C7C-407E-95BB-C50889C04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D7E1-A830-4BA8-8BBF-C718DFB5D01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B144-1C7C-407E-95BB-C50889C04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D7E1-A830-4BA8-8BBF-C718DFB5D01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B144-1C7C-407E-95BB-C50889C04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D7E1-A830-4BA8-8BBF-C718DFB5D01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B144-1C7C-407E-95BB-C50889C04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D7E1-A830-4BA8-8BBF-C718DFB5D01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B144-1C7C-407E-95BB-C50889C04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D7E1-A830-4BA8-8BBF-C718DFB5D01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B144-1C7C-407E-95BB-C50889C04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D7E1-A830-4BA8-8BBF-C718DFB5D01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B144-1C7C-407E-95BB-C50889C04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D7E1-A830-4BA8-8BBF-C718DFB5D01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B144-1C7C-407E-95BB-C50889C04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D7E1-A830-4BA8-8BBF-C718DFB5D01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B144-1C7C-407E-95BB-C50889C04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4D7E1-A830-4BA8-8BBF-C718DFB5D01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3B144-1C7C-407E-95BB-C50889C04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/>
          <a:lstStyle/>
          <a:p>
            <a:r>
              <a:rPr lang="ru-RU" dirty="0" smtClean="0"/>
              <a:t>Компьютер – мой друг</a:t>
            </a:r>
            <a:endParaRPr lang="ru-RU" dirty="0"/>
          </a:p>
        </p:txBody>
      </p:sp>
      <p:pic>
        <p:nvPicPr>
          <p:cNvPr id="12290" name="Picture 2" descr="http://www.navigato.ru/Navigato/Public/News/images/2394_image_very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564904"/>
            <a:ext cx="4058816" cy="3456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www.websib.net/UserFiles/Image/news_2010/20100503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4583717" cy="4016127"/>
          </a:xfrm>
          <a:prstGeom prst="rect">
            <a:avLst/>
          </a:prstGeom>
          <a:noFill/>
        </p:spPr>
      </p:pic>
      <p:pic>
        <p:nvPicPr>
          <p:cNvPr id="22532" name="Picture 4" descr="http://im4-tub-ru.yandex.net/i?id=421108406-25-72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1484784"/>
            <a:ext cx="3441171" cy="2580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флешка</a:t>
            </a:r>
            <a:endParaRPr lang="ru-RU" dirty="0"/>
          </a:p>
        </p:txBody>
      </p:sp>
      <p:pic>
        <p:nvPicPr>
          <p:cNvPr id="23554" name="Picture 2" descr="http://ovsem.org/wp-content/uploads/2012/04/usb-flas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130824" cy="4130824"/>
          </a:xfrm>
          <a:prstGeom prst="rect">
            <a:avLst/>
          </a:prstGeom>
          <a:noFill/>
        </p:spPr>
      </p:pic>
      <p:pic>
        <p:nvPicPr>
          <p:cNvPr id="23556" name="Picture 4" descr="http://img.ava.ua/img/products/500/500547/362477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980728"/>
            <a:ext cx="3810000" cy="3810000"/>
          </a:xfrm>
          <a:prstGeom prst="rect">
            <a:avLst/>
          </a:prstGeom>
          <a:noFill/>
        </p:spPr>
      </p:pic>
      <p:pic>
        <p:nvPicPr>
          <p:cNvPr id="23558" name="Picture 6" descr="http://www.tumix.ru/data/ufiles/4/92/9201.16_12-530x57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64904"/>
            <a:ext cx="3744416" cy="4083534"/>
          </a:xfrm>
          <a:prstGeom prst="rect">
            <a:avLst/>
          </a:prstGeom>
          <a:noFill/>
        </p:spPr>
      </p:pic>
      <p:pic>
        <p:nvPicPr>
          <p:cNvPr id="23560" name="Picture 8" descr="http://www.opa.kg/uploads/posts/2010-07/1279374408_funny_usb_flash_drives_4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3861048"/>
            <a:ext cx="4824536" cy="2540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ноутбук</a:t>
            </a:r>
            <a:endParaRPr lang="ru-RU" dirty="0"/>
          </a:p>
        </p:txBody>
      </p:sp>
      <p:pic>
        <p:nvPicPr>
          <p:cNvPr id="24578" name="Picture 2" descr="http://www.gadgetreview.com/wp-content/uploads/2008/08/samsung-x36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5715000" cy="4629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Планшет</a:t>
            </a:r>
            <a:endParaRPr lang="ru-RU" dirty="0"/>
          </a:p>
        </p:txBody>
      </p:sp>
      <p:pic>
        <p:nvPicPr>
          <p:cNvPr id="25602" name="Picture 2" descr="http://zakaz.kiev.ua/images/detailed/17/viewsonic-viewpad-v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95424"/>
            <a:ext cx="6591300" cy="5362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МОЛОДЦЫ!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http://img.4pk.ru/779589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276872"/>
            <a:ext cx="3744416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88 0.00648 C -0.18959 0.07701 -0.17205 0.17576 -0.10625 0.17438 C -0.01129 0.17438 -0.00452 -0.1561 0.10868 -0.15726 C 0.21041 -0.15726 0.1559 0.13159 0.25381 0.13044 C 0.35625 0.13044 0.30104 -0.07886 0.41059 -0.07886 C 0.5085 -0.07886 0.45399 0.06244 0.54114 0.06244 C 0.62517 0.06244 0.58177 -0.04556 0.65816 -0.04556 C 0.70156 -0.04556 0.70486 -0.01619 0.70885 0.00648 " pathEditMode="relative" rAng="0" ptsTypes="ffffffff">
                                      <p:cBhvr>
                                        <p:cTn id="6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Автор: Шкаева Людмила Николаевна</a:t>
            </a:r>
            <a:br>
              <a:rPr lang="ru-RU" dirty="0" smtClean="0"/>
            </a:br>
            <a:r>
              <a:rPr lang="ru-RU" dirty="0" smtClean="0"/>
              <a:t>МБДОУ Детский сад № 13</a:t>
            </a:r>
            <a:br>
              <a:rPr lang="ru-RU" dirty="0" smtClean="0"/>
            </a:br>
            <a:r>
              <a:rPr lang="ru-RU" dirty="0" smtClean="0"/>
              <a:t>г. Архангельск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900igr.net/datai/informatika/EVM-2/0006-002-Abak-Suan-pak-serobj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676650" cy="3667126"/>
          </a:xfrm>
          <a:prstGeom prst="rect">
            <a:avLst/>
          </a:prstGeom>
          <a:noFill/>
        </p:spPr>
      </p:pic>
      <p:pic>
        <p:nvPicPr>
          <p:cNvPr id="10244" name="Picture 4" descr="http://img15.nnm.ru/a/5/f/8/a/aecf1364500666df5e6f4628d0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2780928"/>
            <a:ext cx="3571875" cy="4762500"/>
          </a:xfrm>
          <a:prstGeom prst="rect">
            <a:avLst/>
          </a:prstGeom>
          <a:noFill/>
        </p:spPr>
      </p:pic>
      <p:pic>
        <p:nvPicPr>
          <p:cNvPr id="10246" name="Picture 6" descr="http://www.spekulyant-ru.ru/business/business_service/foto/1183337_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1988840"/>
            <a:ext cx="4427984" cy="274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nicode.kz/image/cache/data/555/b8f029f575bf2c_big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4762500" cy="47625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Системный блок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монитор</a:t>
            </a:r>
            <a:endParaRPr lang="ru-RU" dirty="0"/>
          </a:p>
        </p:txBody>
      </p:sp>
      <p:pic>
        <p:nvPicPr>
          <p:cNvPr id="16388" name="Picture 4" descr="http://img1.liveinternet.ru/images/attach/c/3/75/161/75161095_s_yelektonno_luchevoy_trubk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204864"/>
            <a:ext cx="4048125" cy="3400426"/>
          </a:xfrm>
          <a:prstGeom prst="rect">
            <a:avLst/>
          </a:prstGeom>
          <a:noFill/>
        </p:spPr>
      </p:pic>
      <p:pic>
        <p:nvPicPr>
          <p:cNvPr id="16390" name="Picture 6" descr="http://kote.rjaka.com/sites/kote.rjaka.com/files/styles/display/public/images/2013/07/28/20132807173305.jpg"/>
          <p:cNvPicPr>
            <a:picLocks noChangeAspect="1" noChangeArrowheads="1"/>
          </p:cNvPicPr>
          <p:nvPr/>
        </p:nvPicPr>
        <p:blipFill>
          <a:blip r:embed="rId3" cstate="print"/>
          <a:srcRect r="1140" b="5142"/>
          <a:stretch>
            <a:fillRect/>
          </a:stretch>
        </p:blipFill>
        <p:spPr bwMode="auto">
          <a:xfrm>
            <a:off x="1691680" y="1556792"/>
            <a:ext cx="612068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Монитор</a:t>
            </a:r>
            <a:endParaRPr lang="ru-RU" dirty="0"/>
          </a:p>
        </p:txBody>
      </p:sp>
      <p:pic>
        <p:nvPicPr>
          <p:cNvPr id="3" name="Picture 2" descr="http://www.oldi.ru/upload/resaiz_images_catalog/middle2/91/204463/014951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Клавиатура</a:t>
            </a:r>
            <a:endParaRPr lang="ru-RU" dirty="0"/>
          </a:p>
        </p:txBody>
      </p:sp>
      <p:pic>
        <p:nvPicPr>
          <p:cNvPr id="17410" name="Picture 2" descr="http://www.xcom.zp.ua/images/items/big/19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5905500" cy="3000376"/>
          </a:xfrm>
          <a:prstGeom prst="rect">
            <a:avLst/>
          </a:prstGeom>
          <a:noFill/>
        </p:spPr>
      </p:pic>
      <p:pic>
        <p:nvPicPr>
          <p:cNvPr id="17412" name="Picture 4" descr="http://gheosoft.com/images/product_images/popup_images/3188_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2571750"/>
            <a:ext cx="642937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мышь</a:t>
            </a:r>
            <a:endParaRPr lang="ru-RU" dirty="0"/>
          </a:p>
        </p:txBody>
      </p:sp>
      <p:pic>
        <p:nvPicPr>
          <p:cNvPr id="19458" name="Picture 2" descr="http://itc.ua/files/pics/Rzr_Abyssus_Sid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715000" cy="4295775"/>
          </a:xfrm>
          <a:prstGeom prst="rect">
            <a:avLst/>
          </a:prstGeom>
          <a:noFill/>
        </p:spPr>
      </p:pic>
      <p:pic>
        <p:nvPicPr>
          <p:cNvPr id="19460" name="Picture 4" descr="http://content.medsovet.info/files2/uploads/full/news_f665a0af5fe544f033ae911448e7b2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00808"/>
            <a:ext cx="6096000" cy="4514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Сканер</a:t>
            </a:r>
            <a:endParaRPr lang="ru-RU" dirty="0"/>
          </a:p>
        </p:txBody>
      </p:sp>
      <p:pic>
        <p:nvPicPr>
          <p:cNvPr id="20482" name="Picture 2" descr="http://do64.ru/upload/big/1_14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4008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Принтер</a:t>
            </a:r>
            <a:endParaRPr lang="ru-RU" dirty="0"/>
          </a:p>
        </p:txBody>
      </p:sp>
      <p:pic>
        <p:nvPicPr>
          <p:cNvPr id="21506" name="Picture 2" descr="http://content.hwigroup.net/images/news/epsonstylusphotor265_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72816"/>
            <a:ext cx="5238750" cy="4638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22</Words>
  <Application>Microsoft Office PowerPoint</Application>
  <PresentationFormat>Экран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Компьютер – мой друг</vt:lpstr>
      <vt:lpstr>Слайд 2</vt:lpstr>
      <vt:lpstr>Системный блок</vt:lpstr>
      <vt:lpstr>монитор</vt:lpstr>
      <vt:lpstr>Монитор</vt:lpstr>
      <vt:lpstr>Клавиатура</vt:lpstr>
      <vt:lpstr>мышь</vt:lpstr>
      <vt:lpstr>Сканер</vt:lpstr>
      <vt:lpstr>Принтер</vt:lpstr>
      <vt:lpstr>Слайд 10</vt:lpstr>
      <vt:lpstr>флешка</vt:lpstr>
      <vt:lpstr>ноутбук</vt:lpstr>
      <vt:lpstr>Планшет</vt:lpstr>
      <vt:lpstr>МОЛОДЦЫ!</vt:lpstr>
      <vt:lpstr>Автор: Шкаева Людмила Николаевна МБДОУ Детский сад № 13 г. Архангельск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 – мой друг</dc:title>
  <dc:creator>Настя</dc:creator>
  <cp:lastModifiedBy>Настя</cp:lastModifiedBy>
  <cp:revision>6</cp:revision>
  <dcterms:created xsi:type="dcterms:W3CDTF">2014-02-02T20:41:17Z</dcterms:created>
  <dcterms:modified xsi:type="dcterms:W3CDTF">2014-10-29T19:49:44Z</dcterms:modified>
</cp:coreProperties>
</file>