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99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4469F-59E2-463D-897C-B440E83CE090}" type="datetimeFigureOut">
              <a:rPr lang="ru-RU" smtClean="0"/>
              <a:pPr/>
              <a:t>03.05.2014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384CE-4EE5-4E36-99B5-9A594B33CE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4469F-59E2-463D-897C-B440E83CE090}" type="datetimeFigureOut">
              <a:rPr lang="ru-RU" smtClean="0"/>
              <a:pPr/>
              <a:t>03.05.2014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384CE-4EE5-4E36-99B5-9A594B33CE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4469F-59E2-463D-897C-B440E83CE090}" type="datetimeFigureOut">
              <a:rPr lang="ru-RU" smtClean="0"/>
              <a:pPr/>
              <a:t>03.05.2014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384CE-4EE5-4E36-99B5-9A594B33CE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4469F-59E2-463D-897C-B440E83CE090}" type="datetimeFigureOut">
              <a:rPr lang="ru-RU" smtClean="0"/>
              <a:pPr/>
              <a:t>03.05.2014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384CE-4EE5-4E36-99B5-9A594B33CE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4469F-59E2-463D-897C-B440E83CE090}" type="datetimeFigureOut">
              <a:rPr lang="ru-RU" smtClean="0"/>
              <a:pPr/>
              <a:t>03.05.2014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384CE-4EE5-4E36-99B5-9A594B33CE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4469F-59E2-463D-897C-B440E83CE090}" type="datetimeFigureOut">
              <a:rPr lang="ru-RU" smtClean="0"/>
              <a:pPr/>
              <a:t>03.05.2014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384CE-4EE5-4E36-99B5-9A594B33CE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4469F-59E2-463D-897C-B440E83CE090}" type="datetimeFigureOut">
              <a:rPr lang="ru-RU" smtClean="0"/>
              <a:pPr/>
              <a:t>03.05.2014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384CE-4EE5-4E36-99B5-9A594B33CE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4469F-59E2-463D-897C-B440E83CE090}" type="datetimeFigureOut">
              <a:rPr lang="ru-RU" smtClean="0"/>
              <a:pPr/>
              <a:t>03.05.2014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384CE-4EE5-4E36-99B5-9A594B33CE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4469F-59E2-463D-897C-B440E83CE090}" type="datetimeFigureOut">
              <a:rPr lang="ru-RU" smtClean="0"/>
              <a:pPr/>
              <a:t>03.05.2014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384CE-4EE5-4E36-99B5-9A594B33CE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4469F-59E2-463D-897C-B440E83CE090}" type="datetimeFigureOut">
              <a:rPr lang="ru-RU" smtClean="0"/>
              <a:pPr/>
              <a:t>03.05.2014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384CE-4EE5-4E36-99B5-9A594B33CE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4469F-59E2-463D-897C-B440E83CE090}" type="datetimeFigureOut">
              <a:rPr lang="ru-RU" smtClean="0"/>
              <a:pPr/>
              <a:t>03.05.2014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384CE-4EE5-4E36-99B5-9A594B33CE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84469F-59E2-463D-897C-B440E83CE090}" type="datetimeFigureOut">
              <a:rPr lang="ru-RU" smtClean="0"/>
              <a:pPr/>
              <a:t>03.05.2014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0384CE-4EE5-4E36-99B5-9A594B33CE8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728" y="571480"/>
            <a:ext cx="644125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b="1" dirty="0" smtClean="0"/>
              <a:t> </a:t>
            </a:r>
            <a:r>
              <a:rPr lang="ru-RU" sz="4800" b="1" dirty="0" smtClean="0">
                <a:solidFill>
                  <a:srgbClr val="00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Дидактическая игра</a:t>
            </a:r>
          </a:p>
          <a:p>
            <a:pPr algn="ctr"/>
            <a:r>
              <a:rPr lang="ru-RU" sz="4800" b="1" dirty="0" smtClean="0">
                <a:solidFill>
                  <a:srgbClr val="00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«Где спрятался звук?»</a:t>
            </a:r>
            <a:endParaRPr lang="ru-RU" sz="4800" b="1" dirty="0">
              <a:solidFill>
                <a:srgbClr val="00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4348" y="3643314"/>
            <a:ext cx="779707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Задачи: </a:t>
            </a:r>
            <a:r>
              <a:rPr lang="ru-RU" sz="2400" dirty="0" smtClean="0"/>
              <a:t>Закрепить в речи детей произнесение звука Л, Л</a:t>
            </a:r>
            <a:r>
              <a:rPr lang="en-US" sz="2400" dirty="0" smtClean="0"/>
              <a:t>’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                Называть слова с заданным звуком.</a:t>
            </a:r>
          </a:p>
          <a:p>
            <a:r>
              <a:rPr lang="ru-RU" sz="2400" dirty="0"/>
              <a:t> </a:t>
            </a:r>
            <a:r>
              <a:rPr lang="ru-RU" sz="2400" dirty="0" smtClean="0"/>
              <a:t>               Формировать умение дифференцировать звуки, </a:t>
            </a:r>
          </a:p>
          <a:p>
            <a:r>
              <a:rPr lang="ru-RU" sz="2400" dirty="0" smtClean="0"/>
              <a:t>                находить место звука в слове.</a:t>
            </a:r>
          </a:p>
          <a:p>
            <a:r>
              <a:rPr lang="ru-RU" sz="2400" dirty="0"/>
              <a:t> </a:t>
            </a:r>
            <a:r>
              <a:rPr lang="ru-RU" sz="2400" dirty="0" smtClean="0"/>
              <a:t>               Развивать память, внимание, речь.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2000240"/>
            <a:ext cx="74295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Ход: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ребенок произносит слово, например волк, и определяет есть ли звуки Л, Л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слове, нажимает на животное мышкой. Если звук определен правильно, то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картинка переместиться на верх, если нет то исчезнет.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Мои документы\Мои рисунки\79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4934" y="4929198"/>
            <a:ext cx="1499743" cy="1751565"/>
          </a:xfrm>
          <a:prstGeom prst="rect">
            <a:avLst/>
          </a:prstGeom>
          <a:noFill/>
        </p:spPr>
      </p:pic>
      <p:pic>
        <p:nvPicPr>
          <p:cNvPr id="1028" name="Picture 4" descr="E:\Мои документы\Мои рисунки\7987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5143512"/>
            <a:ext cx="2097680" cy="1538298"/>
          </a:xfrm>
          <a:prstGeom prst="rect">
            <a:avLst/>
          </a:prstGeom>
          <a:noFill/>
        </p:spPr>
      </p:pic>
      <p:pic>
        <p:nvPicPr>
          <p:cNvPr id="1029" name="Picture 5" descr="E:\Мои документы\Мои рисунки\56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6050" y="3429000"/>
            <a:ext cx="1254134" cy="1539164"/>
          </a:xfrm>
          <a:prstGeom prst="rect">
            <a:avLst/>
          </a:prstGeom>
          <a:noFill/>
        </p:spPr>
      </p:pic>
      <p:pic>
        <p:nvPicPr>
          <p:cNvPr id="1030" name="Picture 6" descr="E:\Мои документы\Мои рисунки\979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5286388"/>
            <a:ext cx="1785950" cy="1216486"/>
          </a:xfrm>
          <a:prstGeom prst="rect">
            <a:avLst/>
          </a:prstGeom>
          <a:noFill/>
        </p:spPr>
      </p:pic>
      <p:pic>
        <p:nvPicPr>
          <p:cNvPr id="1031" name="Picture 7" descr="E:\Мои документы\Мои рисунки\54564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72330" y="3366468"/>
            <a:ext cx="1500198" cy="1562706"/>
          </a:xfrm>
          <a:prstGeom prst="rect">
            <a:avLst/>
          </a:prstGeom>
          <a:noFill/>
        </p:spPr>
      </p:pic>
      <p:pic>
        <p:nvPicPr>
          <p:cNvPr id="1032" name="Picture 8" descr="E:\Мои документы\Мои рисунки\54654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86314" y="3429000"/>
            <a:ext cx="1667738" cy="1427671"/>
          </a:xfrm>
          <a:prstGeom prst="rect">
            <a:avLst/>
          </a:prstGeom>
          <a:noFill/>
        </p:spPr>
      </p:pic>
      <p:pic>
        <p:nvPicPr>
          <p:cNvPr id="1033" name="Picture 9" descr="E:\Мои документы\Мои рисунки\8785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214282" y="3286124"/>
            <a:ext cx="1500165" cy="1824032"/>
          </a:xfrm>
          <a:prstGeom prst="rect">
            <a:avLst/>
          </a:prstGeom>
          <a:noFill/>
        </p:spPr>
      </p:pic>
      <p:pic>
        <p:nvPicPr>
          <p:cNvPr id="1034" name="Picture 10" descr="E:\Мои документы\Мои рисунки\76786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72066" y="5000636"/>
            <a:ext cx="1687907" cy="16604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5.20231E-7 L 0.56788 -0.2691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4" y="-13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1033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89017E-6 L 0.2059 -0.4640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" y="-23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1030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00578E-6 L -0.47691 -0.3974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" y="-199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1032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44509E-6 L -0.16268 -0.6434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" y="-322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1034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84971E-6 L 0.01476 -0.38798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" y="-194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1031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1" dur="indefinite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42" dur="indefinite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7" dur="indefinite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48" dur="indefinite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3" dur="indefinite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54" dur="indefinite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Администратор\Рабочий стол\DSC061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357166"/>
            <a:ext cx="3497193" cy="4440420"/>
          </a:xfrm>
          <a:prstGeom prst="rect">
            <a:avLst/>
          </a:prstGeom>
          <a:noFill/>
          <a:ln w="76200">
            <a:solidFill>
              <a:srgbClr val="000066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285984" y="5357826"/>
            <a:ext cx="47125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г.Улан-Удэ</a:t>
            </a:r>
            <a:r>
              <a:rPr lang="ru-RU" smtClean="0"/>
              <a:t>, </a:t>
            </a:r>
            <a:r>
              <a:rPr lang="ru-RU" smtClean="0"/>
              <a:t>2014 </a:t>
            </a:r>
            <a:r>
              <a:rPr lang="ru-RU" dirty="0" smtClean="0"/>
              <a:t>год.</a:t>
            </a:r>
          </a:p>
          <a:p>
            <a:pPr algn="ctr"/>
            <a:r>
              <a:rPr lang="ru-RU" dirty="0" smtClean="0"/>
              <a:t>Составила: Лебеданцева Евгения Викторовна,</a:t>
            </a:r>
          </a:p>
          <a:p>
            <a:pPr algn="ctr"/>
            <a:r>
              <a:rPr lang="ru-RU" dirty="0" smtClean="0"/>
              <a:t>воспитатель высшей категории, </a:t>
            </a:r>
            <a:r>
              <a:rPr lang="ru-RU" dirty="0" err="1" smtClean="0"/>
              <a:t>д</a:t>
            </a:r>
            <a:r>
              <a:rPr lang="ru-RU" dirty="0" smtClean="0"/>
              <a:t>/с №234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109</Words>
  <Application>Microsoft Office PowerPoint</Application>
  <PresentationFormat>Экран (4:3)</PresentationFormat>
  <Paragraphs>12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XTreme</dc:creator>
  <cp:lastModifiedBy>User</cp:lastModifiedBy>
  <cp:revision>9</cp:revision>
  <dcterms:created xsi:type="dcterms:W3CDTF">2012-03-28T14:48:12Z</dcterms:created>
  <dcterms:modified xsi:type="dcterms:W3CDTF">2014-05-03T13:35:33Z</dcterms:modified>
</cp:coreProperties>
</file>