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2964-6951-43A6-80F4-E0AA228C51B4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EFFC-F368-49F5-8267-87944171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285860"/>
            <a:ext cx="70984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«Подберем  куклам</a:t>
            </a:r>
          </a:p>
          <a:p>
            <a:pPr algn="ctr"/>
            <a:r>
              <a:rPr lang="ru-RU" sz="5400" b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одежду</a:t>
            </a:r>
            <a:r>
              <a:rPr lang="ru-RU" sz="5400" b="1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»</a:t>
            </a:r>
            <a:endParaRPr lang="ru-RU" sz="5400" b="1" dirty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643314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детей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делить двух-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трехсложные слова на части, произносить каждую часть, слово.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самостоятельно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подбирать слова состоящие из двух,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трех слогов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(частей).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428604"/>
            <a:ext cx="477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Comic Sans MS" pitchFamily="66" charset="0"/>
              </a:rPr>
              <a:t>Дидактическая игра</a:t>
            </a:r>
            <a:endParaRPr lang="ru-RU" sz="36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857364"/>
            <a:ext cx="77153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(ребенок) читает имя куклы и определяет количество слогов в имени. Далее дети рассматривают кукольную одежду и распределяют, какая вещь может быть предложена Тане, а какая Марине: Тане все вещи названия которых состоят из двух частей, Марине – из трех. Педагог и дети отбирают вещи, выясняют сколько частей в каждом названии, оценивают правильность ответа.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Мои рисунки\куклы\нов кук\випм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2852"/>
            <a:ext cx="1930400" cy="3594100"/>
          </a:xfrm>
          <a:prstGeom prst="rect">
            <a:avLst/>
          </a:prstGeom>
          <a:noFill/>
        </p:spPr>
      </p:pic>
      <p:pic>
        <p:nvPicPr>
          <p:cNvPr id="1027" name="Picture 3" descr="E:\Мои документы\Мои рисунки\куклы\нов кук\кае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42852"/>
            <a:ext cx="2247900" cy="35179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71802" y="3571876"/>
            <a:ext cx="993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Таня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9190" y="3571876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Марина</a:t>
            </a:r>
            <a:endParaRPr lang="ru-RU" sz="3200" b="1" dirty="0"/>
          </a:p>
        </p:txBody>
      </p:sp>
      <p:pic>
        <p:nvPicPr>
          <p:cNvPr id="1028" name="Picture 4" descr="E:\Мои документы\Мои рисунки\куклы\нов кук\ао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3857628"/>
            <a:ext cx="1524000" cy="2730500"/>
          </a:xfrm>
          <a:prstGeom prst="rect">
            <a:avLst/>
          </a:prstGeom>
          <a:noFill/>
        </p:spPr>
      </p:pic>
      <p:pic>
        <p:nvPicPr>
          <p:cNvPr id="1029" name="Picture 5" descr="E:\Мои документы\Мои рисунки\куклы\нов кук\ар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5143512"/>
            <a:ext cx="1612310" cy="1477951"/>
          </a:xfrm>
          <a:prstGeom prst="rect">
            <a:avLst/>
          </a:prstGeom>
          <a:noFill/>
        </p:spPr>
      </p:pic>
      <p:pic>
        <p:nvPicPr>
          <p:cNvPr id="1030" name="Picture 6" descr="E:\Мои документы\Мои рисунки\куклы\нов кук\вкп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4214818"/>
            <a:ext cx="1571636" cy="2284694"/>
          </a:xfrm>
          <a:prstGeom prst="rect">
            <a:avLst/>
          </a:prstGeom>
          <a:noFill/>
        </p:spPr>
      </p:pic>
      <p:pic>
        <p:nvPicPr>
          <p:cNvPr id="1031" name="Picture 7" descr="E:\Мои документы\Мои рисунки\куклы\нов кук\к5нк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3714752"/>
            <a:ext cx="1285852" cy="1448350"/>
          </a:xfrm>
          <a:prstGeom prst="rect">
            <a:avLst/>
          </a:prstGeom>
          <a:noFill/>
        </p:spPr>
      </p:pic>
      <p:pic>
        <p:nvPicPr>
          <p:cNvPr id="1032" name="Picture 8" descr="E:\Мои документы\Мои рисунки\куклы\нов кук\ота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4249738"/>
            <a:ext cx="1360344" cy="2608262"/>
          </a:xfrm>
          <a:prstGeom prst="rect">
            <a:avLst/>
          </a:prstGeom>
          <a:noFill/>
        </p:spPr>
      </p:pic>
      <p:pic>
        <p:nvPicPr>
          <p:cNvPr id="1034" name="Picture 10" descr="E:\Мои документы\Мои рисунки\куклы\нов кук\укпукп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4000504"/>
            <a:ext cx="1714513" cy="2014136"/>
          </a:xfrm>
          <a:prstGeom prst="rect">
            <a:avLst/>
          </a:prstGeom>
          <a:noFill/>
        </p:spPr>
      </p:pic>
      <p:pic>
        <p:nvPicPr>
          <p:cNvPr id="1035" name="Picture 11" descr="E:\Мои документы\Мои рисунки\куклы\нов кук\кеур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00760" y="4357694"/>
            <a:ext cx="1724038" cy="1219441"/>
          </a:xfrm>
          <a:prstGeom prst="rect">
            <a:avLst/>
          </a:prstGeom>
          <a:noFill/>
        </p:spPr>
      </p:pic>
      <p:pic>
        <p:nvPicPr>
          <p:cNvPr id="1036" name="Picture 12" descr="E:\Мои документы\Мои рисунки\куклы\нов кук\нг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43636" y="5715016"/>
            <a:ext cx="1383115" cy="984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39306E-6 L 0.80799 -0.5847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-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21387E-6 L 0.53542 -0.48231 " pathEditMode="relative" ptsTypes="AA">
                                      <p:cBhvr>
                                        <p:cTn id="2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60116E-6 L -0.05122 -0.6404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4509E-6 L 0.36164 -0.2716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87283E-6 L -0.49167 -0.6030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-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79191E-6 L -0.65208 -0.2344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5723E-6 L 0.16996 -0.3942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64162E-6 L -0.68438 -0.2298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492919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г.Улан-Удэ, 2013 год.</a:t>
            </a:r>
          </a:p>
          <a:p>
            <a:pPr algn="ctr"/>
            <a:r>
              <a:rPr lang="ru-RU" dirty="0" smtClean="0"/>
              <a:t>Составила: Лебеданцева Евгения Викторовна,</a:t>
            </a:r>
          </a:p>
          <a:p>
            <a:pPr algn="ctr"/>
            <a:r>
              <a:rPr lang="ru-RU" dirty="0" smtClean="0"/>
              <a:t>воспитатель высшей категории, </a:t>
            </a:r>
            <a:r>
              <a:rPr lang="ru-RU" dirty="0" err="1" smtClean="0"/>
              <a:t>д</a:t>
            </a:r>
            <a:r>
              <a:rPr lang="ru-RU" dirty="0" smtClean="0"/>
              <a:t>/с №234</a:t>
            </a:r>
            <a:endParaRPr lang="ru-RU" dirty="0"/>
          </a:p>
        </p:txBody>
      </p:sp>
      <p:pic>
        <p:nvPicPr>
          <p:cNvPr id="3" name="Picture 2" descr="C:\Documents and Settings\Администратор\Рабочий стол\DSC06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7166"/>
            <a:ext cx="3497193" cy="444042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124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User</cp:lastModifiedBy>
  <cp:revision>9</cp:revision>
  <dcterms:created xsi:type="dcterms:W3CDTF">2012-09-23T18:56:06Z</dcterms:created>
  <dcterms:modified xsi:type="dcterms:W3CDTF">2014-05-03T14:30:30Z</dcterms:modified>
</cp:coreProperties>
</file>