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60"/>
  </p:normalViewPr>
  <p:slideViewPr>
    <p:cSldViewPr>
      <p:cViewPr varScale="1">
        <p:scale>
          <a:sx n="74" d="100"/>
          <a:sy n="74" d="100"/>
        </p:scale>
        <p:origin x="-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DEF39B-54B0-4235-BE91-DE658D6A552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73AC54-4A46-45B7-A9AD-8A32D3425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Detskie_Pesni_-_S_Chego_Nachinaetsya_Rodina_muzofon.com_mp3cut.foxcom.su_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172200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Тема: «Моя семья»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цикл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5747479" cy="42148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2000240"/>
            <a:ext cx="4357702" cy="1302848"/>
          </a:xfrm>
        </p:spPr>
        <p:txBody>
          <a:bodyPr/>
          <a:lstStyle/>
          <a:p>
            <a:r>
              <a:rPr lang="ru-RU" dirty="0" smtClean="0"/>
              <a:t>Подготовили : Фёдорова А.Г</a:t>
            </a:r>
          </a:p>
          <a:p>
            <a:r>
              <a:rPr lang="ru-RU" dirty="0" smtClean="0"/>
              <a:t>                            </a:t>
            </a:r>
            <a:r>
              <a:rPr lang="ru-RU" dirty="0" err="1" smtClean="0"/>
              <a:t>Какуева</a:t>
            </a:r>
            <a:r>
              <a:rPr lang="ru-RU" dirty="0" smtClean="0"/>
              <a:t> А.К</a:t>
            </a:r>
          </a:p>
          <a:p>
            <a:r>
              <a:rPr lang="ru-RU" dirty="0" smtClean="0"/>
              <a:t>Группа №3 «Дружная семейка»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744">
            <a:off x="3167914" y="2268460"/>
            <a:ext cx="4945144" cy="370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76632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Рассматривание и обсуждение этих прекрасных работ 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стало настоящим маленьким праздником для детей.</a:t>
            </a:r>
          </a:p>
          <a:p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Какой радостью и гордостью светились они когда рассказывали о своей семье!</a:t>
            </a:r>
            <a:endParaRPr lang="ru-RU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235745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Поэтому, мы, взрослые должны помочь детям понять значимость семьи, воспитывать у детей любовь и уважение к членам семьи, прививать чувство привязанности к семье и дому.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Detskie_Pesni_-_S_Chego_Nachinaetsya_Rodina_muzofon.com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5857892"/>
            <a:ext cx="142876" cy="14287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numSld="12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6622465_family_tree_p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8840538" cy="5897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3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1342">
            <a:off x="5486695" y="2792317"/>
            <a:ext cx="2500472" cy="1875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IMG_3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91374">
            <a:off x="862587" y="2709565"/>
            <a:ext cx="2545803" cy="1909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getImage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4058">
            <a:off x="2627687" y="676443"/>
            <a:ext cx="1285884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getImage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0009">
            <a:off x="5002706" y="648885"/>
            <a:ext cx="1086914" cy="1838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IMG_36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071678"/>
            <a:ext cx="2333641" cy="1750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1472" y="5429264"/>
            <a:ext cx="82153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НАША БОЛЬШАЯ «ДРУЖНАЯ СЕМЕЙКА»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6622465_family_tree_p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80" y="642918"/>
            <a:ext cx="8894075" cy="5933619"/>
          </a:xfrm>
          <a:prstGeom prst="rect">
            <a:avLst/>
          </a:prstGeom>
        </p:spPr>
      </p:pic>
      <p:pic>
        <p:nvPicPr>
          <p:cNvPr id="3" name="Рисунок 2" descr="52529344_wqeHIGfl_1387275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571876"/>
            <a:ext cx="1977158" cy="1320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52468866_aa120Q1_1387247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571876"/>
            <a:ext cx="1954481" cy="1301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2530025_cewnkaE_13872754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214686"/>
            <a:ext cx="2357454" cy="1768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kinderyata_138735280027325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1190990"/>
            <a:ext cx="2643206" cy="1776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52465533_3OQv48Z3_13872453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23067">
            <a:off x="1488186" y="1367342"/>
            <a:ext cx="1186342" cy="177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2468134_cOtbw2Y9R_138734638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67289">
            <a:off x="6551846" y="1395512"/>
            <a:ext cx="1186219" cy="1781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85918" y="5715016"/>
            <a:ext cx="54809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НАША ДРУЖНАЯ ГРУППА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икл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6585263" cy="47577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500702"/>
            <a:ext cx="470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28604"/>
            <a:ext cx="699771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Расширить представление у детей о семье через организацию различных видов деятельности, создать условия для повышения активности участия родителей в жизни группы</a:t>
            </a:r>
            <a:endParaRPr lang="ru-RU" sz="2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358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643182"/>
            <a:ext cx="778674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Способствовать активному вовлечению родителей в совместную деятельность с ребенком в условиях семьи и детского сада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429132"/>
            <a:ext cx="778674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Воспитания у детей любви и уважение к ближнему окружению (семья, коллектив), привитие нравственных норм поведения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928670"/>
            <a:ext cx="721523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Формировать представление о себе, своих родителях, бабушках и дедушках, как о наследниках предшествующих поколений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4" y="0"/>
            <a:ext cx="8837676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семья- 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понятно всем. </a:t>
            </a:r>
            <a:endParaRPr lang="ru-RU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это-мир, где царят любовь и преданность.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одни на всех привычки и традиции.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всегда стоит на первом месте у каждого человека.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условиях, когда большинство семей озабочено решением 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 экономического, а порой физического выживания,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Усилилась тенденция самоустранения многих родителей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решения вопросов воспитания и личностного развития </a:t>
            </a:r>
          </a:p>
          <a:p>
            <a:r>
              <a:rPr lang="ru-RU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ебенка. Родители, не владея в достаточной мере знанием </a:t>
            </a:r>
          </a:p>
          <a:p>
            <a:r>
              <a:rPr lang="ru-RU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озрастных и индивидуальных особенностей развития 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ребенка, порой осуществляют воспитание вслепую, интуитивно.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это как правило, не приносит позитивных результатов.</a:t>
            </a: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7fa28be1b4b48f9162090b28b03f4b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929066"/>
            <a:ext cx="3602237" cy="2381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441680"/>
            <a:ext cx="52864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семья для малыша это мир, в котором закладываются основы морали, отношение к людям. Членов семьи объединяет кровное родство, любовь, общие интересы.</a:t>
            </a:r>
          </a:p>
          <a:p>
            <a:r>
              <a:rPr lang="ru-RU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статье 18 </a:t>
            </a:r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акона РФ «Об образовании» говорится: «Родители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возрасте»</a:t>
            </a:r>
            <a:endParaRPr lang="ru-RU" b="1" i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f08c44ccdcedebda39e3bd2f7099e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07249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Патриотические чувства нужно начинать с дошкольного возраста</a:t>
            </a:r>
          </a:p>
          <a:p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рылатая фраза говорит: «Все начинается с детства». С младенчества ребенок слышит родную речь, песни  матери, сказки которые волнуют, увлекают ребенка, заставляют его плакать и смеяться, показывают  ему, что народ считает самым важным богатством трудолюбие, дружбу, взаимопомощь. Слушая сказки ребенок начинает любить то, что любит его народ, и ненавидеть то, что ненавидит народ. Пословицы, поговорки формируют начало любви к своему народу, к стране.</a:t>
            </a:r>
          </a:p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Любовь маленького ребенка-дошкольника к Родине начинается с отношения к самым близким людям – матери, отцу, бабушке, дедушке с любви к своему дому, улице, на которой живет,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детскомыу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саду. 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08c44ccdcedebda39e3bd2f7099e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792961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Малыш в первые открывает Родину в семье. Это  ближайшее окружение, где он черпает такие понятия, как «труд», «долг», «честь», «Родина».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ребенок начинает воспринимать себя как гражданин, ему нужно помочь в осознании своего собственного «Я», «своей семьи, своих корней – того, что близко, знакомо, понятно.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5981" y="428604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300039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группе дети с педагогами играют в сюжетно-ролевые игры, народные игры, читают пословицы, поговорки, русские народные сказки. Самостоятельно рассматривают тематические альбомы о семье, детском саде, наглядные пособия о народных промыслах; играют в настольно - печатные игры и дидактические игры.</a:t>
            </a:r>
            <a:endParaRPr lang="ru-RU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kinderyata_138725288617190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286124"/>
            <a:ext cx="5072098" cy="340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inderyata_138725362817159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14290"/>
            <a:ext cx="4071966" cy="286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2868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родителями так же направлена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патриотическое воспитание детей дома.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Проводится в разных формах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Было проведено родительское собрание «Как хорошо, что есть семья»;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Проводилась консультация «Роль отца в семейном воспитании»;</a:t>
            </a:r>
          </a:p>
          <a:p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IMG_3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571744"/>
            <a:ext cx="5429287" cy="407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85765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Родители вместе с детьми оформили семейные газеты, фото-вернисажи, коллажи и даже придумали «Семейное древо»</a:t>
            </a:r>
          </a:p>
        </p:txBody>
      </p:sp>
      <p:pic>
        <p:nvPicPr>
          <p:cNvPr id="3" name="Рисунок 2" descr="IMG_3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429000"/>
            <a:ext cx="4071966" cy="305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3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290"/>
            <a:ext cx="409577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3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4214810" cy="3161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610</Words>
  <Application>Microsoft Office PowerPoint</Application>
  <PresentationFormat>Экран (4:3)</PresentationFormat>
  <Paragraphs>42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Тема: «Моя семья»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53</cp:revision>
  <dcterms:created xsi:type="dcterms:W3CDTF">2014-02-04T17:46:31Z</dcterms:created>
  <dcterms:modified xsi:type="dcterms:W3CDTF">2014-02-05T07:07:27Z</dcterms:modified>
</cp:coreProperties>
</file>