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00BC00"/>
    <a:srgbClr val="FF6600"/>
    <a:srgbClr val="FFFF2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344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B1E0-EEC0-45A6-B1C8-B15C54AE8E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9065-D1F4-4850-8A1A-9DBDCAFAC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B1E0-EEC0-45A6-B1C8-B15C54AE8E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9065-D1F4-4850-8A1A-9DBDCAFAC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B1E0-EEC0-45A6-B1C8-B15C54AE8E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9065-D1F4-4850-8A1A-9DBDCAFAC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B1E0-EEC0-45A6-B1C8-B15C54AE8E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9065-D1F4-4850-8A1A-9DBDCAFAC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B1E0-EEC0-45A6-B1C8-B15C54AE8E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9065-D1F4-4850-8A1A-9DBDCAFAC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B1E0-EEC0-45A6-B1C8-B15C54AE8E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9065-D1F4-4850-8A1A-9DBDCAFAC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B1E0-EEC0-45A6-B1C8-B15C54AE8E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9065-D1F4-4850-8A1A-9DBDCAFAC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B1E0-EEC0-45A6-B1C8-B15C54AE8E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9065-D1F4-4850-8A1A-9DBDCAFAC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B1E0-EEC0-45A6-B1C8-B15C54AE8E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9065-D1F4-4850-8A1A-9DBDCAFAC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B1E0-EEC0-45A6-B1C8-B15C54AE8E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9065-D1F4-4850-8A1A-9DBDCAFAC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B1E0-EEC0-45A6-B1C8-B15C54AE8E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99065-D1F4-4850-8A1A-9DBDCAFAC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AB1E0-EEC0-45A6-B1C8-B15C54AE8E0A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99065-D1F4-4850-8A1A-9DBDCAFAC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785926"/>
            <a:ext cx="84757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3300"/>
                </a:solidFill>
              </a:rPr>
              <a:t>«Подумай, не торопись»</a:t>
            </a:r>
            <a:endParaRPr lang="ru-RU" sz="6000" b="1" dirty="0">
              <a:solidFill>
                <a:srgbClr val="FF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429000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активизировать знания детей о диких животных, о звуковом строение слова.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учить детей самостоятельно находить слова с заданными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звуками, находящиеся в первой части слова.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Учить составлять рассказы из двух-трех предложений, каждое из в которых начинается с данного животного.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785794"/>
            <a:ext cx="5150000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3300"/>
                </a:solidFill>
              </a:rPr>
              <a:t>Дидактическая игра</a:t>
            </a:r>
            <a:endParaRPr lang="ru-RU" sz="44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785926"/>
            <a:ext cx="8072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называет животное, определяет первый звук далее нажимает мышкой на звуковой знак (красный, синий или зеленый) если звук определен правильно, то знак передвигается, повторным нажатием мышки появляется название животного.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и документы\Мои рисунки\12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14290"/>
            <a:ext cx="4286280" cy="349634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</p:pic>
      <p:pic>
        <p:nvPicPr>
          <p:cNvPr id="1027" name="Picture 3" descr="E:\Мои документы\Мои рисунки\красная кнопк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5312799"/>
            <a:ext cx="1572917" cy="1545201"/>
          </a:xfrm>
          <a:prstGeom prst="rect">
            <a:avLst/>
          </a:prstGeom>
          <a:noFill/>
        </p:spPr>
      </p:pic>
      <p:pic>
        <p:nvPicPr>
          <p:cNvPr id="1028" name="Picture 4" descr="E:\Мои документы\Мои рисунки\син кноп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5299074"/>
            <a:ext cx="1586889" cy="1558926"/>
          </a:xfrm>
          <a:prstGeom prst="rect">
            <a:avLst/>
          </a:prstGeom>
          <a:noFill/>
        </p:spPr>
      </p:pic>
      <p:pic>
        <p:nvPicPr>
          <p:cNvPr id="1029" name="Picture 5" descr="E:\Мои документы\Мои рисунки\зел кнопк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5314058"/>
            <a:ext cx="1571636" cy="154394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57356" y="3786190"/>
            <a:ext cx="6000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spc="5000" dirty="0" smtClean="0">
                <a:solidFill>
                  <a:schemeClr val="bg1"/>
                </a:solidFill>
              </a:rPr>
              <a:t>Б</a:t>
            </a:r>
            <a:r>
              <a:rPr lang="ru-RU" sz="8000" b="1" spc="5000" dirty="0" smtClean="0">
                <a:solidFill>
                  <a:srgbClr val="00BC00"/>
                </a:solidFill>
              </a:rPr>
              <a:t>елка</a:t>
            </a:r>
            <a:endParaRPr lang="ru-RU" sz="8000" b="1" spc="5000" dirty="0">
              <a:solidFill>
                <a:srgbClr val="00B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-0.51754 -0.229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Мои документы\Мои рисунки\x_35ab34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290"/>
            <a:ext cx="4572032" cy="342902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</p:pic>
      <p:pic>
        <p:nvPicPr>
          <p:cNvPr id="3" name="Picture 3" descr="E:\Мои документы\Мои рисунки\красная кнопк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5312799"/>
            <a:ext cx="1572917" cy="1545201"/>
          </a:xfrm>
          <a:prstGeom prst="rect">
            <a:avLst/>
          </a:prstGeom>
          <a:noFill/>
        </p:spPr>
      </p:pic>
      <p:pic>
        <p:nvPicPr>
          <p:cNvPr id="4" name="Picture 4" descr="E:\Мои документы\Мои рисунки\син кноп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5299074"/>
            <a:ext cx="1586889" cy="1558926"/>
          </a:xfrm>
          <a:prstGeom prst="rect">
            <a:avLst/>
          </a:prstGeom>
          <a:noFill/>
        </p:spPr>
      </p:pic>
      <p:pic>
        <p:nvPicPr>
          <p:cNvPr id="5" name="Picture 5" descr="E:\Мои документы\Мои рисунки\зел кнопк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5314058"/>
            <a:ext cx="1571636" cy="154394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57422" y="3786190"/>
            <a:ext cx="4929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spc="5000" dirty="0" smtClean="0">
                <a:solidFill>
                  <a:schemeClr val="bg1"/>
                </a:solidFill>
              </a:rPr>
              <a:t>Л</a:t>
            </a:r>
            <a:r>
              <a:rPr lang="ru-RU" sz="8000" b="1" spc="5000" dirty="0" smtClean="0">
                <a:solidFill>
                  <a:srgbClr val="00BC00"/>
                </a:solidFill>
              </a:rPr>
              <a:t>иса</a:t>
            </a:r>
            <a:endParaRPr lang="ru-RU" sz="8000" b="1" spc="5000" dirty="0">
              <a:solidFill>
                <a:srgbClr val="00B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77457E-6 L -0.4625 -0.2295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Мои документы\Мои рисунки\full13299606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14290"/>
            <a:ext cx="4953033" cy="371477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</p:pic>
      <p:pic>
        <p:nvPicPr>
          <p:cNvPr id="3" name="Picture 3" descr="E:\Мои документы\Мои рисунки\красная кнопк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5312799"/>
            <a:ext cx="1572917" cy="1545201"/>
          </a:xfrm>
          <a:prstGeom prst="rect">
            <a:avLst/>
          </a:prstGeom>
          <a:noFill/>
        </p:spPr>
      </p:pic>
      <p:pic>
        <p:nvPicPr>
          <p:cNvPr id="4" name="Picture 4" descr="E:\Мои документы\Мои рисунки\син кноп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5299074"/>
            <a:ext cx="1586889" cy="1558926"/>
          </a:xfrm>
          <a:prstGeom prst="rect">
            <a:avLst/>
          </a:prstGeom>
          <a:noFill/>
        </p:spPr>
      </p:pic>
      <p:pic>
        <p:nvPicPr>
          <p:cNvPr id="5" name="Picture 5" descr="E:\Мои документы\Мои рисунки\зел кнопк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5314058"/>
            <a:ext cx="1571636" cy="154394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71736" y="3929066"/>
            <a:ext cx="4929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spc="5000" dirty="0" smtClean="0">
                <a:solidFill>
                  <a:schemeClr val="bg1"/>
                </a:solidFill>
              </a:rPr>
              <a:t>В</a:t>
            </a:r>
            <a:r>
              <a:rPr lang="ru-RU" sz="8000" b="1" spc="5000" dirty="0" smtClean="0">
                <a:solidFill>
                  <a:srgbClr val="0000FF"/>
                </a:solidFill>
              </a:rPr>
              <a:t>олк</a:t>
            </a:r>
            <a:endParaRPr lang="ru-RU" sz="8000" b="1" spc="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08092E-6 L -0.18194 -0.2076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E:\Мои документы\Мои рисунки\красная кно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312799"/>
            <a:ext cx="1572917" cy="1545201"/>
          </a:xfrm>
          <a:prstGeom prst="rect">
            <a:avLst/>
          </a:prstGeom>
          <a:noFill/>
        </p:spPr>
      </p:pic>
      <p:pic>
        <p:nvPicPr>
          <p:cNvPr id="4" name="Picture 4" descr="E:\Мои документы\Мои рисунки\син кнопк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5299074"/>
            <a:ext cx="1586889" cy="1558926"/>
          </a:xfrm>
          <a:prstGeom prst="rect">
            <a:avLst/>
          </a:prstGeom>
          <a:noFill/>
        </p:spPr>
      </p:pic>
      <p:pic>
        <p:nvPicPr>
          <p:cNvPr id="5" name="Picture 5" descr="E:\Мои документы\Мои рисунки\зел кноп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5314058"/>
            <a:ext cx="1571636" cy="154394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00298" y="3786190"/>
            <a:ext cx="5000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spc="5000" dirty="0" smtClean="0">
                <a:solidFill>
                  <a:schemeClr val="bg1"/>
                </a:solidFill>
              </a:rPr>
              <a:t>Р</a:t>
            </a:r>
            <a:r>
              <a:rPr lang="ru-RU" sz="8000" b="1" spc="5000" dirty="0" smtClean="0">
                <a:solidFill>
                  <a:srgbClr val="0000FF"/>
                </a:solidFill>
              </a:rPr>
              <a:t>ысь</a:t>
            </a:r>
            <a:endParaRPr lang="ru-RU" sz="8000" b="1" spc="5000" dirty="0">
              <a:solidFill>
                <a:srgbClr val="0000FF"/>
              </a:solidFill>
            </a:endParaRPr>
          </a:p>
        </p:txBody>
      </p:sp>
      <p:pic>
        <p:nvPicPr>
          <p:cNvPr id="2" name="Picture 2" descr="E:\Мои документы\Мои рисунки\79da3087c25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214290"/>
            <a:ext cx="5438782" cy="362585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08092E-6 L -0.19774 -0.2286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E:\Мои документы\Мои рисунки\красная кнопк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312799"/>
            <a:ext cx="1572917" cy="1545201"/>
          </a:xfrm>
          <a:prstGeom prst="rect">
            <a:avLst/>
          </a:prstGeom>
          <a:noFill/>
        </p:spPr>
      </p:pic>
      <p:pic>
        <p:nvPicPr>
          <p:cNvPr id="4" name="Picture 4" descr="E:\Мои документы\Мои рисунки\син кнопк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5299074"/>
            <a:ext cx="1586889" cy="1558926"/>
          </a:xfrm>
          <a:prstGeom prst="rect">
            <a:avLst/>
          </a:prstGeom>
          <a:noFill/>
        </p:spPr>
      </p:pic>
      <p:pic>
        <p:nvPicPr>
          <p:cNvPr id="5" name="Picture 5" descr="E:\Мои документы\Мои рисунки\зел кноп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5314058"/>
            <a:ext cx="1571636" cy="154394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5984" y="3857628"/>
            <a:ext cx="4857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spc="5000" dirty="0" smtClean="0">
                <a:solidFill>
                  <a:schemeClr val="bg1"/>
                </a:solidFill>
              </a:rPr>
              <a:t>Л</a:t>
            </a:r>
            <a:r>
              <a:rPr lang="ru-RU" sz="8000" b="1" spc="5000" dirty="0" smtClean="0">
                <a:solidFill>
                  <a:srgbClr val="0000FF"/>
                </a:solidFill>
              </a:rPr>
              <a:t>ось</a:t>
            </a:r>
            <a:endParaRPr lang="ru-RU" sz="8000" b="1" spc="5000" dirty="0">
              <a:solidFill>
                <a:srgbClr val="0000FF"/>
              </a:solidFill>
            </a:endParaRPr>
          </a:p>
        </p:txBody>
      </p:sp>
      <p:pic>
        <p:nvPicPr>
          <p:cNvPr id="2" name="Picture 2" descr="E:\Мои документы\Мои рисунки\212 (2)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214290"/>
            <a:ext cx="4929222" cy="369691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08092E-6 L -0.20555 -0.2180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-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Мои документы\Мои рисунки\1306907702_kab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14290"/>
            <a:ext cx="5000660" cy="36004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</p:pic>
      <p:pic>
        <p:nvPicPr>
          <p:cNvPr id="4" name="Picture 3" descr="E:\Мои документы\Мои рисунки\красная кнопк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5312799"/>
            <a:ext cx="1572917" cy="1545201"/>
          </a:xfrm>
          <a:prstGeom prst="rect">
            <a:avLst/>
          </a:prstGeom>
          <a:noFill/>
        </p:spPr>
      </p:pic>
      <p:pic>
        <p:nvPicPr>
          <p:cNvPr id="5" name="Picture 4" descr="E:\Мои документы\Мои рисунки\син кноп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5299074"/>
            <a:ext cx="1586889" cy="1558926"/>
          </a:xfrm>
          <a:prstGeom prst="rect">
            <a:avLst/>
          </a:prstGeom>
          <a:noFill/>
        </p:spPr>
      </p:pic>
      <p:pic>
        <p:nvPicPr>
          <p:cNvPr id="6" name="Picture 5" descr="E:\Мои документы\Мои рисунки\зел кнопк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5314058"/>
            <a:ext cx="1571636" cy="154394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28794" y="3857628"/>
            <a:ext cx="6357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spc="5000" dirty="0" smtClean="0">
                <a:solidFill>
                  <a:schemeClr val="bg1"/>
                </a:solidFill>
              </a:rPr>
              <a:t>К</a:t>
            </a:r>
            <a:r>
              <a:rPr lang="ru-RU" sz="8000" b="1" spc="5000" dirty="0" smtClean="0">
                <a:solidFill>
                  <a:srgbClr val="0000FF"/>
                </a:solidFill>
              </a:rPr>
              <a:t>абан</a:t>
            </a:r>
            <a:endParaRPr lang="ru-RU" sz="8000" b="1" spc="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08092E-6 L -0.25278 -0.2286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5357826"/>
            <a:ext cx="47125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г.Улан-Удэ, 2013 год.</a:t>
            </a:r>
          </a:p>
          <a:p>
            <a:pPr algn="ctr"/>
            <a:r>
              <a:rPr lang="ru-RU" dirty="0" smtClean="0"/>
              <a:t>Составила: Лебеданцева Евгения Викторовна,</a:t>
            </a:r>
          </a:p>
          <a:p>
            <a:pPr algn="ctr"/>
            <a:r>
              <a:rPr lang="ru-RU" dirty="0" smtClean="0"/>
              <a:t>воспитатель высшей категории, </a:t>
            </a:r>
            <a:r>
              <a:rPr lang="ru-RU" dirty="0" err="1" smtClean="0"/>
              <a:t>д</a:t>
            </a:r>
            <a:r>
              <a:rPr lang="ru-RU" dirty="0" smtClean="0"/>
              <a:t>/с №234</a:t>
            </a:r>
            <a:endParaRPr lang="ru-RU" dirty="0"/>
          </a:p>
        </p:txBody>
      </p:sp>
      <p:pic>
        <p:nvPicPr>
          <p:cNvPr id="3" name="Picture 2" descr="C:\Documents and Settings\Администратор\Рабочий стол\DSC061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57166"/>
            <a:ext cx="3497193" cy="4440420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116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User</cp:lastModifiedBy>
  <cp:revision>17</cp:revision>
  <dcterms:created xsi:type="dcterms:W3CDTF">2012-09-23T05:48:35Z</dcterms:created>
  <dcterms:modified xsi:type="dcterms:W3CDTF">2013-03-18T13:04:30Z</dcterms:modified>
</cp:coreProperties>
</file>