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6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5" r:id="rId21"/>
    <p:sldId id="301" r:id="rId22"/>
    <p:sldId id="302" r:id="rId23"/>
    <p:sldId id="303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8572"/>
    <a:srgbClr val="2CA1BC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635F8-8EBC-496A-8391-12A582F0A534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BE9B3-FFDB-40CF-8FDD-FE52D0FFAA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665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BE9B3-FFDB-40CF-8FDD-FE52D0FFAA0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74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4.gif"/><Relationship Id="rId5" Type="http://schemas.openxmlformats.org/officeDocument/2006/relationships/image" Target="../media/image17.gif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8.gif"/><Relationship Id="rId5" Type="http://schemas.openxmlformats.org/officeDocument/2006/relationships/image" Target="../media/image11.gif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9.gif"/><Relationship Id="rId5" Type="http://schemas.openxmlformats.org/officeDocument/2006/relationships/image" Target="../media/image12.gif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0.pn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1.png"/><Relationship Id="rId5" Type="http://schemas.openxmlformats.org/officeDocument/2006/relationships/image" Target="../media/image15.gif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4.png"/><Relationship Id="rId5" Type="http://schemas.openxmlformats.org/officeDocument/2006/relationships/image" Target="../media/image13.gif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5.gif"/><Relationship Id="rId5" Type="http://schemas.openxmlformats.org/officeDocument/2006/relationships/image" Target="../media/image10.gif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11" Type="http://schemas.openxmlformats.org/officeDocument/2006/relationships/image" Target="../media/image16.png"/><Relationship Id="rId5" Type="http://schemas.openxmlformats.org/officeDocument/2006/relationships/image" Target="../media/image10.gif"/><Relationship Id="rId10" Type="http://schemas.openxmlformats.org/officeDocument/2006/relationships/image" Target="../media/image15.gif"/><Relationship Id="rId4" Type="http://schemas.openxmlformats.org/officeDocument/2006/relationships/image" Target="../media/image9.gif"/><Relationship Id="rId9" Type="http://schemas.openxmlformats.org/officeDocument/2006/relationships/image" Target="../media/image14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8.png"/><Relationship Id="rId9" Type="http://schemas.openxmlformats.org/officeDocument/2006/relationships/image" Target="../media/image13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8.png"/><Relationship Id="rId9" Type="http://schemas.openxmlformats.org/officeDocument/2006/relationships/image" Target="../media/image1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0.gi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-1" y="1109919"/>
            <a:ext cx="8569325" cy="4679950"/>
          </a:xfrm>
          <a:prstGeom prst="ellipse">
            <a:avLst/>
          </a:prstGeom>
          <a:solidFill>
            <a:srgbClr val="00B050"/>
          </a:solidFill>
          <a:ln w="571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ragmatica Black" pitchFamily="34" charset="0"/>
              </a:rPr>
              <a:t>                   Стихотворение</a:t>
            </a:r>
            <a: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ragmatica Black" pitchFamily="34" charset="0"/>
              </a:rPr>
              <a:t>      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ragmatica Black" pitchFamily="34" charset="0"/>
              </a:rPr>
              <a:t>« Детский сад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ragmatica Black" pitchFamily="34" charset="0"/>
              </a:rPr>
              <a:t> для зверят»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Pragmatica Black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550" y="1452796"/>
            <a:ext cx="1430339" cy="148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243" y1="35549" x2="33243" y2="35549"/>
                        <a14:foregroundMark x1="30000" y1="33237" x2="30000" y2="33237"/>
                        <a14:foregroundMark x1="32973" y1="31792" x2="32973" y2="31792"/>
                        <a14:foregroundMark x1="30000" y1="38150" x2="30000" y2="38150"/>
                        <a14:foregroundMark x1="49189" y1="32659" x2="49189" y2="32659"/>
                        <a14:foregroundMark x1="50811" y1="34971" x2="50811" y2="34971"/>
                        <a14:foregroundMark x1="48649" y1="38728" x2="48649" y2="38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62631"/>
            <a:ext cx="1906141" cy="178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img0.liveinternet.ru/images/attach/c/3/76/205/76205058_large_0_506f1_30a65134_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35" y="3283270"/>
            <a:ext cx="1261605" cy="131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1.liveinternet.ru/images/attach/c/2/71/974/71974274_multik30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204" y="1530159"/>
            <a:ext cx="1629827" cy="162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lenagold.ru/fon/clipart/o/oduv/oduvan23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732" y="3302364"/>
            <a:ext cx="1905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30" y="3940967"/>
            <a:ext cx="1908175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-118643"/>
            <a:ext cx="1908175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79388" y="1557338"/>
            <a:ext cx="8747125" cy="5300662"/>
            <a:chOff x="113" y="981"/>
            <a:chExt cx="5510" cy="3339"/>
          </a:xfrm>
        </p:grpSpPr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113" y="981"/>
              <a:ext cx="5510" cy="3339"/>
              <a:chOff x="113" y="981"/>
              <a:chExt cx="5510" cy="3339"/>
            </a:xfrm>
          </p:grpSpPr>
          <p:sp>
            <p:nvSpPr>
              <p:cNvPr id="32784" name="Oval 16"/>
              <p:cNvSpPr>
                <a:spLocks noChangeArrowheads="1"/>
              </p:cNvSpPr>
              <p:nvPr/>
            </p:nvSpPr>
            <p:spPr bwMode="auto">
              <a:xfrm>
                <a:off x="295" y="1344"/>
                <a:ext cx="5171" cy="272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rgbClr val="E1C2A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pic>
            <p:nvPicPr>
              <p:cNvPr id="32785" name="Picture 17" descr="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3" y="107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2786" name="Picture 18" descr="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" y="98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2787" name="Picture 19" descr="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4" y="1026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2788" name="Picture 20" descr="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" y="2387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2789" name="Picture 21" descr="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3" y="352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2790" name="Picture 22" descr="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5" y="352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2791" name="Picture 23" descr="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" y="3664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2792" name="Picture 24" descr="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7" y="2750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2793" name="Picture 25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" y="1480"/>
                <a:ext cx="681" cy="681"/>
              </a:xfrm>
              <a:prstGeom prst="rect">
                <a:avLst/>
              </a:prstGeom>
              <a:noFill/>
            </p:spPr>
          </p:pic>
          <p:pic>
            <p:nvPicPr>
              <p:cNvPr id="32794" name="Picture 26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" y="3067"/>
                <a:ext cx="681" cy="681"/>
              </a:xfrm>
              <a:prstGeom prst="rect">
                <a:avLst/>
              </a:prstGeom>
              <a:noFill/>
            </p:spPr>
          </p:pic>
          <p:pic>
            <p:nvPicPr>
              <p:cNvPr id="32795" name="Picture 27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7" y="1344"/>
                <a:ext cx="681" cy="681"/>
              </a:xfrm>
              <a:prstGeom prst="rect">
                <a:avLst/>
              </a:prstGeom>
              <a:noFill/>
            </p:spPr>
          </p:pic>
          <p:pic>
            <p:nvPicPr>
              <p:cNvPr id="32796" name="Picture 28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2" y="3249"/>
                <a:ext cx="681" cy="681"/>
              </a:xfrm>
              <a:prstGeom prst="rect">
                <a:avLst/>
              </a:prstGeom>
              <a:noFill/>
            </p:spPr>
          </p:pic>
        </p:grpSp>
        <p:pic>
          <p:nvPicPr>
            <p:cNvPr id="32797" name="Picture 29" descr="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" y="2115"/>
              <a:ext cx="656" cy="656"/>
            </a:xfrm>
            <a:prstGeom prst="rect">
              <a:avLst/>
            </a:prstGeom>
            <a:noFill/>
          </p:spPr>
        </p:pic>
      </p:grpSp>
      <p:pic>
        <p:nvPicPr>
          <p:cNvPr id="32772" name="Picture 4" descr="370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708275"/>
            <a:ext cx="2300288" cy="252095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539750" y="27082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8800" b="1" dirty="0">
                <a:solidFill>
                  <a:srgbClr val="CC0000"/>
                </a:solidFill>
                <a:latin typeface="Arial Narrow" pitchFamily="34" charset="0"/>
              </a:rPr>
              <a:t>И вот за малышами Пришли под вечер мамы.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14282" y="1557338"/>
            <a:ext cx="8747125" cy="5300662"/>
            <a:chOff x="113" y="981"/>
            <a:chExt cx="5510" cy="3339"/>
          </a:xfrm>
        </p:grpSpPr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113" y="981"/>
              <a:ext cx="5510" cy="3339"/>
              <a:chOff x="113" y="981"/>
              <a:chExt cx="5510" cy="3339"/>
            </a:xfrm>
          </p:grpSpPr>
          <p:sp>
            <p:nvSpPr>
              <p:cNvPr id="33817" name="Oval 25"/>
              <p:cNvSpPr>
                <a:spLocks noChangeArrowheads="1"/>
              </p:cNvSpPr>
              <p:nvPr/>
            </p:nvSpPr>
            <p:spPr bwMode="auto">
              <a:xfrm>
                <a:off x="295" y="1344"/>
                <a:ext cx="5171" cy="272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rgbClr val="E1C2A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pic>
            <p:nvPicPr>
              <p:cNvPr id="33818" name="Picture 26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3" y="107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3819" name="Picture 27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" y="98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3820" name="Picture 28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4" y="1026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3821" name="Picture 29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" y="2387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3822" name="Picture 30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3" y="352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3823" name="Picture 31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5" y="352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3824" name="Picture 32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" y="3664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3825" name="Picture 33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7" y="2750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3826" name="Picture 34" descr="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" y="1480"/>
                <a:ext cx="681" cy="681"/>
              </a:xfrm>
              <a:prstGeom prst="rect">
                <a:avLst/>
              </a:prstGeom>
              <a:noFill/>
            </p:spPr>
          </p:pic>
          <p:pic>
            <p:nvPicPr>
              <p:cNvPr id="33827" name="Picture 35" descr="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" y="3067"/>
                <a:ext cx="681" cy="681"/>
              </a:xfrm>
              <a:prstGeom prst="rect">
                <a:avLst/>
              </a:prstGeom>
              <a:noFill/>
            </p:spPr>
          </p:pic>
          <p:pic>
            <p:nvPicPr>
              <p:cNvPr id="33828" name="Picture 36" descr="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7" y="1344"/>
                <a:ext cx="681" cy="681"/>
              </a:xfrm>
              <a:prstGeom prst="rect">
                <a:avLst/>
              </a:prstGeom>
              <a:noFill/>
            </p:spPr>
          </p:pic>
          <p:pic>
            <p:nvPicPr>
              <p:cNvPr id="33829" name="Picture 37" descr="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2" y="3249"/>
                <a:ext cx="681" cy="681"/>
              </a:xfrm>
              <a:prstGeom prst="rect">
                <a:avLst/>
              </a:prstGeom>
              <a:noFill/>
            </p:spPr>
          </p:pic>
        </p:grpSp>
        <p:pic>
          <p:nvPicPr>
            <p:cNvPr id="33830" name="Picture 38" descr="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" y="2115"/>
              <a:ext cx="656" cy="656"/>
            </a:xfrm>
            <a:prstGeom prst="rect">
              <a:avLst/>
            </a:prstGeom>
            <a:noFill/>
          </p:spPr>
        </p:pic>
      </p:grpSp>
      <p:pic>
        <p:nvPicPr>
          <p:cNvPr id="33802" name="Picture 10" descr="628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235200"/>
            <a:ext cx="4356100" cy="2632075"/>
          </a:xfrm>
          <a:prstGeom prst="rect">
            <a:avLst/>
          </a:prstGeom>
          <a:noFill/>
        </p:spPr>
      </p:pic>
      <p:pic>
        <p:nvPicPr>
          <p:cNvPr id="33812" name="Picture 20" descr="638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924175"/>
            <a:ext cx="1979612" cy="1979613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51054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C0000"/>
                </a:solidFill>
                <a:latin typeface="Arial Narrow" pitchFamily="34" charset="0"/>
              </a:rPr>
              <a:t>За жеребёночком сначала </a:t>
            </a:r>
            <a:br>
              <a:rPr lang="ru-RU" b="1" dirty="0" smtClean="0">
                <a:solidFill>
                  <a:srgbClr val="CC0000"/>
                </a:solidFill>
                <a:latin typeface="Arial Narrow" pitchFamily="34" charset="0"/>
              </a:rPr>
            </a:br>
            <a:r>
              <a:rPr lang="ru-RU" b="1" dirty="0" smtClean="0">
                <a:solidFill>
                  <a:srgbClr val="CC0000"/>
                </a:solidFill>
                <a:latin typeface="Arial Narrow" pitchFamily="34" charset="0"/>
              </a:rPr>
              <a:t>Мама-лошадка прискакала.</a:t>
            </a:r>
            <a:endParaRPr lang="ru-RU" b="1" dirty="0">
              <a:solidFill>
                <a:srgbClr val="CC0000"/>
              </a:solidFill>
              <a:latin typeface="Arial Narrow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79388" y="1557338"/>
            <a:ext cx="8747125" cy="5300662"/>
            <a:chOff x="113" y="981"/>
            <a:chExt cx="5510" cy="3339"/>
          </a:xfrm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113" y="981"/>
              <a:ext cx="5510" cy="3339"/>
              <a:chOff x="113" y="981"/>
              <a:chExt cx="5510" cy="3339"/>
            </a:xfrm>
          </p:grpSpPr>
          <p:sp>
            <p:nvSpPr>
              <p:cNvPr id="34837" name="Oval 21"/>
              <p:cNvSpPr>
                <a:spLocks noChangeArrowheads="1"/>
              </p:cNvSpPr>
              <p:nvPr/>
            </p:nvSpPr>
            <p:spPr bwMode="auto">
              <a:xfrm>
                <a:off x="295" y="1344"/>
                <a:ext cx="5171" cy="272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rgbClr val="E1C2A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pic>
            <p:nvPicPr>
              <p:cNvPr id="34838" name="Picture 22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3" y="107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4839" name="Picture 23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" y="98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4840" name="Picture 24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4" y="1026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4841" name="Picture 25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" y="2387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4842" name="Picture 26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3" y="352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4843" name="Picture 27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5" y="352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4844" name="Picture 28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" y="3664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4845" name="Picture 29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7" y="2750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4846" name="Picture 30" descr="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" y="1480"/>
                <a:ext cx="681" cy="681"/>
              </a:xfrm>
              <a:prstGeom prst="rect">
                <a:avLst/>
              </a:prstGeom>
              <a:noFill/>
            </p:spPr>
          </p:pic>
          <p:pic>
            <p:nvPicPr>
              <p:cNvPr id="34847" name="Picture 31" descr="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" y="3067"/>
                <a:ext cx="681" cy="681"/>
              </a:xfrm>
              <a:prstGeom prst="rect">
                <a:avLst/>
              </a:prstGeom>
              <a:noFill/>
            </p:spPr>
          </p:pic>
          <p:pic>
            <p:nvPicPr>
              <p:cNvPr id="34848" name="Picture 32" descr="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7" y="1344"/>
                <a:ext cx="681" cy="681"/>
              </a:xfrm>
              <a:prstGeom prst="rect">
                <a:avLst/>
              </a:prstGeom>
              <a:noFill/>
            </p:spPr>
          </p:pic>
          <p:pic>
            <p:nvPicPr>
              <p:cNvPr id="34849" name="Picture 33" descr="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2" y="3249"/>
                <a:ext cx="681" cy="681"/>
              </a:xfrm>
              <a:prstGeom prst="rect">
                <a:avLst/>
              </a:prstGeom>
              <a:noFill/>
            </p:spPr>
          </p:pic>
        </p:grpSp>
        <p:pic>
          <p:nvPicPr>
            <p:cNvPr id="34850" name="Picture 34" descr="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" y="2115"/>
              <a:ext cx="656" cy="656"/>
            </a:xfrm>
            <a:prstGeom prst="rect">
              <a:avLst/>
            </a:prstGeom>
            <a:noFill/>
          </p:spPr>
        </p:pic>
      </p:grpSp>
      <p:pic>
        <p:nvPicPr>
          <p:cNvPr id="34822" name="Picture 6" descr="869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500438"/>
            <a:ext cx="1055688" cy="1154112"/>
          </a:xfrm>
          <a:prstGeom prst="rect">
            <a:avLst/>
          </a:prstGeom>
          <a:noFill/>
        </p:spPr>
      </p:pic>
      <p:pic>
        <p:nvPicPr>
          <p:cNvPr id="34831" name="Picture 15" descr="918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11413" y="2781300"/>
            <a:ext cx="3311525" cy="2008188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45720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C0000"/>
                </a:solidFill>
                <a:latin typeface="Arial Narrow" pitchFamily="34" charset="0"/>
              </a:rPr>
              <a:t>Пришла собачка за щенком- </a:t>
            </a:r>
            <a:r>
              <a:rPr lang="ru-RU" b="1" dirty="0" err="1" smtClean="0">
                <a:solidFill>
                  <a:srgbClr val="CC0000"/>
                </a:solidFill>
                <a:latin typeface="Arial Narrow" pitchFamily="34" charset="0"/>
              </a:rPr>
              <a:t>Лохматеньким</a:t>
            </a:r>
            <a:r>
              <a:rPr lang="ru-RU" b="1" dirty="0" smtClean="0">
                <a:solidFill>
                  <a:srgbClr val="CC0000"/>
                </a:solidFill>
                <a:latin typeface="Arial Narrow" pitchFamily="34" charset="0"/>
              </a:rPr>
              <a:t> озорником.</a:t>
            </a:r>
            <a:endParaRPr lang="ru-RU" b="1" dirty="0">
              <a:solidFill>
                <a:srgbClr val="CC0000"/>
              </a:solidFill>
              <a:latin typeface="Arial Narrow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79388" y="1557338"/>
            <a:ext cx="8747125" cy="5300662"/>
            <a:chOff x="113" y="981"/>
            <a:chExt cx="5510" cy="3339"/>
          </a:xfrm>
        </p:grpSpPr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113" y="981"/>
              <a:ext cx="5510" cy="3339"/>
              <a:chOff x="113" y="981"/>
              <a:chExt cx="5510" cy="3339"/>
            </a:xfrm>
          </p:grpSpPr>
          <p:sp>
            <p:nvSpPr>
              <p:cNvPr id="35860" name="Oval 20"/>
              <p:cNvSpPr>
                <a:spLocks noChangeArrowheads="1"/>
              </p:cNvSpPr>
              <p:nvPr/>
            </p:nvSpPr>
            <p:spPr bwMode="auto">
              <a:xfrm>
                <a:off x="295" y="1344"/>
                <a:ext cx="5171" cy="272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rgbClr val="E1C2A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5861" name="Picture 21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3" y="107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5862" name="Picture 22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" y="98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5863" name="Picture 23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4" y="1026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5864" name="Picture 24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" y="2387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5865" name="Picture 25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3" y="352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5866" name="Picture 26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5" y="352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5867" name="Picture 27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" y="3664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5868" name="Picture 28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7" y="2750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5869" name="Picture 29" descr="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" y="1480"/>
                <a:ext cx="681" cy="681"/>
              </a:xfrm>
              <a:prstGeom prst="rect">
                <a:avLst/>
              </a:prstGeom>
              <a:noFill/>
            </p:spPr>
          </p:pic>
          <p:pic>
            <p:nvPicPr>
              <p:cNvPr id="35870" name="Picture 30" descr="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" y="3067"/>
                <a:ext cx="681" cy="681"/>
              </a:xfrm>
              <a:prstGeom prst="rect">
                <a:avLst/>
              </a:prstGeom>
              <a:noFill/>
            </p:spPr>
          </p:pic>
          <p:pic>
            <p:nvPicPr>
              <p:cNvPr id="35871" name="Picture 31" descr="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7" y="1344"/>
                <a:ext cx="681" cy="681"/>
              </a:xfrm>
              <a:prstGeom prst="rect">
                <a:avLst/>
              </a:prstGeom>
              <a:noFill/>
            </p:spPr>
          </p:pic>
          <p:pic>
            <p:nvPicPr>
              <p:cNvPr id="35872" name="Picture 32" descr="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2" y="3249"/>
                <a:ext cx="681" cy="681"/>
              </a:xfrm>
              <a:prstGeom prst="rect">
                <a:avLst/>
              </a:prstGeom>
              <a:noFill/>
            </p:spPr>
          </p:pic>
        </p:grpSp>
        <p:pic>
          <p:nvPicPr>
            <p:cNvPr id="35873" name="Picture 33" descr="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" y="2115"/>
              <a:ext cx="656" cy="656"/>
            </a:xfrm>
            <a:prstGeom prst="rect">
              <a:avLst/>
            </a:prstGeom>
            <a:noFill/>
          </p:spPr>
        </p:pic>
      </p:grpSp>
      <p:pic>
        <p:nvPicPr>
          <p:cNvPr id="35847" name="Picture 7" descr="606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213100"/>
            <a:ext cx="1008063" cy="854075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6586890" y="6248400"/>
            <a:ext cx="2557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C0000"/>
                </a:solidFill>
                <a:latin typeface="Arial Narrow" pitchFamily="34" charset="0"/>
              </a:rPr>
              <a:t>За цыплёнком – курочка.</a:t>
            </a:r>
            <a:endParaRPr lang="ru-RU" b="1" dirty="0">
              <a:solidFill>
                <a:srgbClr val="CC0000"/>
              </a:solidFill>
              <a:latin typeface="Arial Narrow" pitchFamily="34" charset="0"/>
            </a:endParaRPr>
          </a:p>
        </p:txBody>
      </p:sp>
      <p:pic>
        <p:nvPicPr>
          <p:cNvPr id="16386" name="Picture 2" descr="Алкоголизм и алкоголики. Форум взаимопомощи при алкоголизме.…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146" y="2692795"/>
            <a:ext cx="1524767" cy="147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01 0.0331 L 0.42934 0.077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79388" y="1557338"/>
            <a:ext cx="8747125" cy="5300662"/>
            <a:chOff x="113" y="981"/>
            <a:chExt cx="5510" cy="3339"/>
          </a:xfrm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113" y="981"/>
              <a:ext cx="5510" cy="3339"/>
              <a:chOff x="113" y="981"/>
              <a:chExt cx="5510" cy="3339"/>
            </a:xfrm>
          </p:grpSpPr>
          <p:sp>
            <p:nvSpPr>
              <p:cNvPr id="36882" name="Oval 18"/>
              <p:cNvSpPr>
                <a:spLocks noChangeArrowheads="1"/>
              </p:cNvSpPr>
              <p:nvPr/>
            </p:nvSpPr>
            <p:spPr bwMode="auto">
              <a:xfrm>
                <a:off x="295" y="1344"/>
                <a:ext cx="5171" cy="272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rgbClr val="E1C2A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6883" name="Picture 19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3" y="107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6884" name="Picture 20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" y="98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6885" name="Picture 21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4" y="1026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6886" name="Picture 22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" y="2387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6887" name="Picture 23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3" y="352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6888" name="Picture 24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5" y="352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6889" name="Picture 25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" y="3664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6890" name="Picture 26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7" y="2750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6891" name="Picture 27" descr="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" y="1480"/>
                <a:ext cx="681" cy="681"/>
              </a:xfrm>
              <a:prstGeom prst="rect">
                <a:avLst/>
              </a:prstGeom>
              <a:noFill/>
            </p:spPr>
          </p:pic>
          <p:pic>
            <p:nvPicPr>
              <p:cNvPr id="36892" name="Picture 28" descr="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" y="3067"/>
                <a:ext cx="681" cy="681"/>
              </a:xfrm>
              <a:prstGeom prst="rect">
                <a:avLst/>
              </a:prstGeom>
              <a:noFill/>
            </p:spPr>
          </p:pic>
          <p:pic>
            <p:nvPicPr>
              <p:cNvPr id="36893" name="Picture 29" descr="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7" y="1344"/>
                <a:ext cx="681" cy="681"/>
              </a:xfrm>
              <a:prstGeom prst="rect">
                <a:avLst/>
              </a:prstGeom>
              <a:noFill/>
            </p:spPr>
          </p:pic>
          <p:pic>
            <p:nvPicPr>
              <p:cNvPr id="36894" name="Picture 30" descr="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2" y="3249"/>
                <a:ext cx="681" cy="681"/>
              </a:xfrm>
              <a:prstGeom prst="rect">
                <a:avLst/>
              </a:prstGeom>
              <a:noFill/>
            </p:spPr>
          </p:pic>
        </p:grpSp>
        <p:pic>
          <p:nvPicPr>
            <p:cNvPr id="36895" name="Picture 31" descr="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" y="2115"/>
              <a:ext cx="656" cy="656"/>
            </a:xfrm>
            <a:prstGeom prst="rect">
              <a:avLst/>
            </a:prstGeom>
            <a:noFill/>
          </p:spPr>
        </p:pic>
      </p:grpSp>
      <p:pic>
        <p:nvPicPr>
          <p:cNvPr id="36868" name="Picture 4" descr="37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47813" y="3429000"/>
            <a:ext cx="950912" cy="1052513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7183207" y="6488668"/>
            <a:ext cx="1960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C0000"/>
                </a:solidFill>
                <a:latin typeface="Arial Narrow" pitchFamily="34" charset="0"/>
              </a:rPr>
              <a:t>За утёнком уточка.</a:t>
            </a:r>
            <a:endParaRPr lang="ru-RU" b="1" dirty="0">
              <a:solidFill>
                <a:srgbClr val="CC0000"/>
              </a:solidFill>
              <a:latin typeface="Arial Narrow" pitchFamily="34" charset="0"/>
            </a:endParaRPr>
          </a:p>
        </p:txBody>
      </p:sp>
      <p:pic>
        <p:nvPicPr>
          <p:cNvPr id="4098" name="Picture 2" descr="http://www.stihi.ru/pics/2012/07/14/7177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283" l="0" r="99239">
                        <a14:foregroundMark x1="39086" y1="15451" x2="39086" y2="15451"/>
                        <a14:foregroundMark x1="32741" y1="16524" x2="32741" y2="16524"/>
                        <a14:foregroundMark x1="35025" y1="15236" x2="35025" y2="15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171" y="1930675"/>
            <a:ext cx="2331730" cy="275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21 0.10162 L -0.41441 0.1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79388" y="1557338"/>
            <a:ext cx="8747125" cy="5300662"/>
            <a:chOff x="113" y="981"/>
            <a:chExt cx="5510" cy="3339"/>
          </a:xfrm>
        </p:grpSpPr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113" y="981"/>
              <a:ext cx="5510" cy="3339"/>
              <a:chOff x="113" y="981"/>
              <a:chExt cx="5510" cy="3339"/>
            </a:xfrm>
          </p:grpSpPr>
          <p:sp>
            <p:nvSpPr>
              <p:cNvPr id="37907" name="Oval 19"/>
              <p:cNvSpPr>
                <a:spLocks noChangeArrowheads="1"/>
              </p:cNvSpPr>
              <p:nvPr/>
            </p:nvSpPr>
            <p:spPr bwMode="auto">
              <a:xfrm>
                <a:off x="295" y="1344"/>
                <a:ext cx="5171" cy="272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rgbClr val="E1C2A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7908" name="Picture 20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3" y="107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7909" name="Picture 21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" y="98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7910" name="Picture 22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4" y="1026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7911" name="Picture 23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" y="2387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7912" name="Picture 24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3" y="352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7913" name="Picture 25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5" y="352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7914" name="Picture 26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" y="3664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7915" name="Picture 27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7" y="2750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7916" name="Picture 28" descr="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" y="1480"/>
                <a:ext cx="681" cy="681"/>
              </a:xfrm>
              <a:prstGeom prst="rect">
                <a:avLst/>
              </a:prstGeom>
              <a:noFill/>
            </p:spPr>
          </p:pic>
          <p:pic>
            <p:nvPicPr>
              <p:cNvPr id="37917" name="Picture 29" descr="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" y="3067"/>
                <a:ext cx="681" cy="681"/>
              </a:xfrm>
              <a:prstGeom prst="rect">
                <a:avLst/>
              </a:prstGeom>
              <a:noFill/>
            </p:spPr>
          </p:pic>
          <p:pic>
            <p:nvPicPr>
              <p:cNvPr id="37918" name="Picture 30" descr="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7" y="1344"/>
                <a:ext cx="681" cy="681"/>
              </a:xfrm>
              <a:prstGeom prst="rect">
                <a:avLst/>
              </a:prstGeom>
              <a:noFill/>
            </p:spPr>
          </p:pic>
          <p:pic>
            <p:nvPicPr>
              <p:cNvPr id="37919" name="Picture 31" descr="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2" y="3249"/>
                <a:ext cx="681" cy="681"/>
              </a:xfrm>
              <a:prstGeom prst="rect">
                <a:avLst/>
              </a:prstGeom>
              <a:noFill/>
            </p:spPr>
          </p:pic>
        </p:grpSp>
        <p:pic>
          <p:nvPicPr>
            <p:cNvPr id="37920" name="Picture 32" descr="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" y="2115"/>
              <a:ext cx="656" cy="656"/>
            </a:xfrm>
            <a:prstGeom prst="rect">
              <a:avLst/>
            </a:prstGeom>
            <a:noFill/>
          </p:spPr>
        </p:pic>
      </p:grpSp>
      <p:pic>
        <p:nvPicPr>
          <p:cNvPr id="37904" name="Picture 16" descr="407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781300"/>
            <a:ext cx="1944687" cy="1876425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7046952" y="6488668"/>
            <a:ext cx="2097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C0000"/>
                </a:solidFill>
                <a:latin typeface="Arial Narrow" pitchFamily="34" charset="0"/>
              </a:rPr>
              <a:t>Овечка за ягнёнком.</a:t>
            </a:r>
            <a:endParaRPr lang="ru-RU" b="1" dirty="0">
              <a:solidFill>
                <a:srgbClr val="CC0000"/>
              </a:solidFill>
              <a:latin typeface="Arial Narrow" pitchFamily="34" charset="0"/>
            </a:endParaRPr>
          </a:p>
        </p:txBody>
      </p:sp>
      <p:pic>
        <p:nvPicPr>
          <p:cNvPr id="6146" name="Picture 2" descr="http://kladraz.ru/images/photos/medium/a033d4abe74a72f149be1225d6d87db6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65" b="85321" l="197" r="964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138"/>
          <a:stretch/>
        </p:blipFill>
        <p:spPr bwMode="auto">
          <a:xfrm>
            <a:off x="1127127" y="2349500"/>
            <a:ext cx="3250756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9 0.0419 L 0.3309 0.04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79388" y="1557338"/>
            <a:ext cx="8747125" cy="5300662"/>
            <a:chOff x="113" y="981"/>
            <a:chExt cx="5510" cy="3339"/>
          </a:xfrm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113" y="981"/>
              <a:ext cx="5510" cy="3339"/>
              <a:chOff x="113" y="981"/>
              <a:chExt cx="5510" cy="3339"/>
            </a:xfrm>
          </p:grpSpPr>
          <p:sp>
            <p:nvSpPr>
              <p:cNvPr id="43025" name="Oval 17"/>
              <p:cNvSpPr>
                <a:spLocks noChangeArrowheads="1"/>
              </p:cNvSpPr>
              <p:nvPr/>
            </p:nvSpPr>
            <p:spPr bwMode="auto">
              <a:xfrm>
                <a:off x="295" y="1344"/>
                <a:ext cx="5171" cy="272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rgbClr val="E1C2A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43026" name="Picture 18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3" y="107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43027" name="Picture 19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" y="98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43028" name="Picture 20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4" y="1026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43029" name="Picture 21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" y="2387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43030" name="Picture 22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3" y="352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43031" name="Picture 23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5" y="352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43032" name="Picture 24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" y="3664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43033" name="Picture 25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7" y="2750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43034" name="Picture 26" descr="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" y="1480"/>
                <a:ext cx="681" cy="681"/>
              </a:xfrm>
              <a:prstGeom prst="rect">
                <a:avLst/>
              </a:prstGeom>
              <a:noFill/>
            </p:spPr>
          </p:pic>
          <p:pic>
            <p:nvPicPr>
              <p:cNvPr id="43035" name="Picture 27" descr="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" y="3067"/>
                <a:ext cx="681" cy="681"/>
              </a:xfrm>
              <a:prstGeom prst="rect">
                <a:avLst/>
              </a:prstGeom>
              <a:noFill/>
            </p:spPr>
          </p:pic>
          <p:pic>
            <p:nvPicPr>
              <p:cNvPr id="43036" name="Picture 28" descr="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7" y="1344"/>
                <a:ext cx="681" cy="681"/>
              </a:xfrm>
              <a:prstGeom prst="rect">
                <a:avLst/>
              </a:prstGeom>
              <a:noFill/>
            </p:spPr>
          </p:pic>
          <p:pic>
            <p:nvPicPr>
              <p:cNvPr id="43037" name="Picture 29" descr="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2" y="3249"/>
                <a:ext cx="681" cy="681"/>
              </a:xfrm>
              <a:prstGeom prst="rect">
                <a:avLst/>
              </a:prstGeom>
              <a:noFill/>
            </p:spPr>
          </p:pic>
        </p:grpSp>
        <p:pic>
          <p:nvPicPr>
            <p:cNvPr id="43038" name="Picture 30" descr="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" y="2115"/>
              <a:ext cx="656" cy="656"/>
            </a:xfrm>
            <a:prstGeom prst="rect">
              <a:avLst/>
            </a:prstGeom>
            <a:noFill/>
          </p:spPr>
        </p:pic>
      </p:grpSp>
      <p:sp>
        <p:nvSpPr>
          <p:cNvPr id="23" name="Прямоугольник 22"/>
          <p:cNvSpPr/>
          <p:nvPr/>
        </p:nvSpPr>
        <p:spPr>
          <a:xfrm>
            <a:off x="6974816" y="6488668"/>
            <a:ext cx="2169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C0000"/>
                </a:solidFill>
                <a:latin typeface="Arial Narrow" pitchFamily="34" charset="0"/>
              </a:rPr>
              <a:t>Корова  за телёнком.</a:t>
            </a:r>
            <a:endParaRPr lang="ru-RU" b="1" dirty="0">
              <a:solidFill>
                <a:srgbClr val="CC0000"/>
              </a:solidFill>
              <a:latin typeface="Arial Narrow" pitchFamily="34" charset="0"/>
            </a:endParaRPr>
          </a:p>
        </p:txBody>
      </p:sp>
      <p:pic>
        <p:nvPicPr>
          <p:cNvPr id="4100" name="Picture 4" descr="http://blocs.xtec.cat/vilallonga/files/2011/10/vaca-moviment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06" y="1628775"/>
            <a:ext cx="333375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603" y="2935901"/>
            <a:ext cx="3454401" cy="2552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6 0.12778 L 0.0816 0.12778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79388" y="1557338"/>
            <a:ext cx="8747125" cy="5300662"/>
            <a:chOff x="113" y="981"/>
            <a:chExt cx="5510" cy="3339"/>
          </a:xfrm>
        </p:grpSpPr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113" y="981"/>
              <a:ext cx="5510" cy="3339"/>
              <a:chOff x="113" y="981"/>
              <a:chExt cx="5510" cy="3339"/>
            </a:xfrm>
          </p:grpSpPr>
          <p:sp>
            <p:nvSpPr>
              <p:cNvPr id="38932" name="Oval 20"/>
              <p:cNvSpPr>
                <a:spLocks noChangeArrowheads="1"/>
              </p:cNvSpPr>
              <p:nvPr/>
            </p:nvSpPr>
            <p:spPr bwMode="auto">
              <a:xfrm>
                <a:off x="295" y="1344"/>
                <a:ext cx="5171" cy="272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rgbClr val="E1C2A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8933" name="Picture 21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3" y="107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8934" name="Picture 22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" y="98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8935" name="Picture 23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4" y="1026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8936" name="Picture 24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" y="2387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8937" name="Picture 25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3" y="352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8938" name="Picture 26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5" y="352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8939" name="Picture 27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" y="3664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8940" name="Picture 28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7" y="2750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8941" name="Picture 29" descr="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" y="1480"/>
                <a:ext cx="681" cy="681"/>
              </a:xfrm>
              <a:prstGeom prst="rect">
                <a:avLst/>
              </a:prstGeom>
              <a:noFill/>
            </p:spPr>
          </p:pic>
          <p:pic>
            <p:nvPicPr>
              <p:cNvPr id="38942" name="Picture 30" descr="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" y="3067"/>
                <a:ext cx="681" cy="681"/>
              </a:xfrm>
              <a:prstGeom prst="rect">
                <a:avLst/>
              </a:prstGeom>
              <a:noFill/>
            </p:spPr>
          </p:pic>
          <p:pic>
            <p:nvPicPr>
              <p:cNvPr id="38943" name="Picture 31" descr="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7" y="1344"/>
                <a:ext cx="681" cy="681"/>
              </a:xfrm>
              <a:prstGeom prst="rect">
                <a:avLst/>
              </a:prstGeom>
              <a:noFill/>
            </p:spPr>
          </p:pic>
          <p:pic>
            <p:nvPicPr>
              <p:cNvPr id="38944" name="Picture 32" descr="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2" y="3249"/>
                <a:ext cx="681" cy="681"/>
              </a:xfrm>
              <a:prstGeom prst="rect">
                <a:avLst/>
              </a:prstGeom>
              <a:noFill/>
            </p:spPr>
          </p:pic>
        </p:grpSp>
        <p:pic>
          <p:nvPicPr>
            <p:cNvPr id="38945" name="Picture 33" descr="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" y="2115"/>
              <a:ext cx="656" cy="656"/>
            </a:xfrm>
            <a:prstGeom prst="rect">
              <a:avLst/>
            </a:prstGeom>
            <a:noFill/>
          </p:spPr>
        </p:pic>
      </p:grpSp>
      <p:pic>
        <p:nvPicPr>
          <p:cNvPr id="38921" name="Picture 9" descr="83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541713"/>
            <a:ext cx="1479550" cy="1263650"/>
          </a:xfrm>
          <a:prstGeom prst="rect">
            <a:avLst/>
          </a:prstGeom>
          <a:noFill/>
        </p:spPr>
      </p:pic>
      <p:pic>
        <p:nvPicPr>
          <p:cNvPr id="38927" name="Picture 15" descr="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997200"/>
            <a:ext cx="3028950" cy="1795463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6553200" y="6248400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C0000"/>
                </a:solidFill>
                <a:latin typeface="Arial Narrow" pitchFamily="34" charset="0"/>
              </a:rPr>
              <a:t>Свинья за поросёнком.</a:t>
            </a:r>
            <a:endParaRPr lang="ru-RU" b="1" dirty="0">
              <a:solidFill>
                <a:srgbClr val="CC0000"/>
              </a:solidFill>
              <a:latin typeface="Arial Narrow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79388" y="1557338"/>
            <a:ext cx="8747125" cy="5300662"/>
            <a:chOff x="113" y="981"/>
            <a:chExt cx="5510" cy="3339"/>
          </a:xfrm>
        </p:grpSpPr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113" y="981"/>
              <a:ext cx="5510" cy="3339"/>
              <a:chOff x="113" y="981"/>
              <a:chExt cx="5510" cy="3339"/>
            </a:xfrm>
          </p:grpSpPr>
          <p:sp>
            <p:nvSpPr>
              <p:cNvPr id="39955" name="Oval 19"/>
              <p:cNvSpPr>
                <a:spLocks noChangeArrowheads="1"/>
              </p:cNvSpPr>
              <p:nvPr/>
            </p:nvSpPr>
            <p:spPr bwMode="auto">
              <a:xfrm>
                <a:off x="295" y="1344"/>
                <a:ext cx="5171" cy="272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rgbClr val="E1C2A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9956" name="Picture 20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3" y="107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9957" name="Picture 21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" y="98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9958" name="Picture 22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4" y="1026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9959" name="Picture 23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" y="2387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9960" name="Picture 24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3" y="352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9961" name="Picture 25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5" y="352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9962" name="Picture 26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" y="3664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9963" name="Picture 27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7" y="2750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9964" name="Picture 28" descr="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" y="1480"/>
                <a:ext cx="681" cy="681"/>
              </a:xfrm>
              <a:prstGeom prst="rect">
                <a:avLst/>
              </a:prstGeom>
              <a:noFill/>
            </p:spPr>
          </p:pic>
          <p:pic>
            <p:nvPicPr>
              <p:cNvPr id="39965" name="Picture 29" descr="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" y="3067"/>
                <a:ext cx="681" cy="681"/>
              </a:xfrm>
              <a:prstGeom prst="rect">
                <a:avLst/>
              </a:prstGeom>
              <a:noFill/>
            </p:spPr>
          </p:pic>
          <p:pic>
            <p:nvPicPr>
              <p:cNvPr id="39966" name="Picture 30" descr="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7" y="1344"/>
                <a:ext cx="681" cy="681"/>
              </a:xfrm>
              <a:prstGeom prst="rect">
                <a:avLst/>
              </a:prstGeom>
              <a:noFill/>
            </p:spPr>
          </p:pic>
          <p:pic>
            <p:nvPicPr>
              <p:cNvPr id="39967" name="Picture 31" descr="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2" y="3249"/>
                <a:ext cx="681" cy="681"/>
              </a:xfrm>
              <a:prstGeom prst="rect">
                <a:avLst/>
              </a:prstGeom>
              <a:noFill/>
            </p:spPr>
          </p:pic>
        </p:grpSp>
        <p:pic>
          <p:nvPicPr>
            <p:cNvPr id="39968" name="Picture 32" descr="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" y="2115"/>
              <a:ext cx="656" cy="656"/>
            </a:xfrm>
            <a:prstGeom prst="rect">
              <a:avLst/>
            </a:prstGeom>
            <a:noFill/>
          </p:spPr>
        </p:pic>
      </p:grpSp>
      <p:pic>
        <p:nvPicPr>
          <p:cNvPr id="39941" name="Picture 5" descr="52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84438" y="3644900"/>
            <a:ext cx="1422400" cy="1016000"/>
          </a:xfrm>
          <a:prstGeom prst="rect">
            <a:avLst/>
          </a:prstGeom>
          <a:noFill/>
        </p:spPr>
      </p:pic>
      <p:pic>
        <p:nvPicPr>
          <p:cNvPr id="39948" name="Picture 12" descr="503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924175"/>
            <a:ext cx="1314450" cy="173355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6971610" y="6488668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C0000"/>
                </a:solidFill>
                <a:latin typeface="Arial Narrow" pitchFamily="34" charset="0"/>
              </a:rPr>
              <a:t>А кошка за котёнком.</a:t>
            </a:r>
            <a:endParaRPr lang="ru-RU" b="1" dirty="0">
              <a:solidFill>
                <a:srgbClr val="CC0000"/>
              </a:solidFill>
              <a:latin typeface="Arial Narrow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396875" y="1285860"/>
            <a:ext cx="8747125" cy="5300662"/>
            <a:chOff x="113" y="981"/>
            <a:chExt cx="5510" cy="3339"/>
          </a:xfrm>
        </p:grpSpPr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113" y="981"/>
              <a:ext cx="5510" cy="3339"/>
              <a:chOff x="113" y="981"/>
              <a:chExt cx="5510" cy="3339"/>
            </a:xfrm>
          </p:grpSpPr>
          <p:sp>
            <p:nvSpPr>
              <p:cNvPr id="23599" name="Oval 47"/>
              <p:cNvSpPr>
                <a:spLocks noChangeArrowheads="1"/>
              </p:cNvSpPr>
              <p:nvPr/>
            </p:nvSpPr>
            <p:spPr bwMode="auto">
              <a:xfrm>
                <a:off x="295" y="1344"/>
                <a:ext cx="5171" cy="272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rgbClr val="E1C2A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pic>
            <p:nvPicPr>
              <p:cNvPr id="23600" name="Picture 48" descr="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3" y="107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23601" name="Picture 49" descr="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" y="98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23602" name="Picture 50" descr="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4" y="1026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23603" name="Picture 51" descr="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" y="2387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23604" name="Picture 52" descr="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3" y="352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23605" name="Picture 53" descr="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5" y="352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23606" name="Picture 54" descr="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" y="3664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23607" name="Picture 55" descr="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7" y="2750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23608" name="Picture 56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" y="1480"/>
                <a:ext cx="681" cy="681"/>
              </a:xfrm>
              <a:prstGeom prst="rect">
                <a:avLst/>
              </a:prstGeom>
              <a:noFill/>
            </p:spPr>
          </p:pic>
          <p:pic>
            <p:nvPicPr>
              <p:cNvPr id="23609" name="Picture 57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" y="3067"/>
                <a:ext cx="681" cy="681"/>
              </a:xfrm>
              <a:prstGeom prst="rect">
                <a:avLst/>
              </a:prstGeom>
              <a:noFill/>
            </p:spPr>
          </p:pic>
          <p:pic>
            <p:nvPicPr>
              <p:cNvPr id="23610" name="Picture 58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7" y="1344"/>
                <a:ext cx="681" cy="681"/>
              </a:xfrm>
              <a:prstGeom prst="rect">
                <a:avLst/>
              </a:prstGeom>
              <a:noFill/>
            </p:spPr>
          </p:pic>
          <p:pic>
            <p:nvPicPr>
              <p:cNvPr id="23611" name="Picture 59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2" y="3249"/>
                <a:ext cx="681" cy="681"/>
              </a:xfrm>
              <a:prstGeom prst="rect">
                <a:avLst/>
              </a:prstGeom>
              <a:noFill/>
            </p:spPr>
          </p:pic>
        </p:grpSp>
        <p:pic>
          <p:nvPicPr>
            <p:cNvPr id="23612" name="Picture 60" descr="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" y="2115"/>
              <a:ext cx="656" cy="656"/>
            </a:xfrm>
            <a:prstGeom prst="rect">
              <a:avLst/>
            </a:prstGeom>
            <a:noFill/>
          </p:spPr>
        </p:pic>
      </p:grpSp>
      <p:pic>
        <p:nvPicPr>
          <p:cNvPr id="23558" name="Picture 6" descr="370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573463"/>
            <a:ext cx="1157288" cy="1268412"/>
          </a:xfrm>
          <a:prstGeom prst="rect">
            <a:avLst/>
          </a:prstGeom>
          <a:noFill/>
        </p:spPr>
      </p:pic>
      <p:pic>
        <p:nvPicPr>
          <p:cNvPr id="23561" name="Picture 9" descr="52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860800"/>
            <a:ext cx="1457325" cy="1016000"/>
          </a:xfrm>
          <a:prstGeom prst="rect">
            <a:avLst/>
          </a:prstGeom>
          <a:noFill/>
        </p:spPr>
      </p:pic>
      <p:pic>
        <p:nvPicPr>
          <p:cNvPr id="23570" name="Picture 18" descr="869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157788"/>
            <a:ext cx="1187450" cy="1296987"/>
          </a:xfrm>
          <a:prstGeom prst="rect">
            <a:avLst/>
          </a:prstGeom>
          <a:noFill/>
        </p:spPr>
      </p:pic>
      <p:pic>
        <p:nvPicPr>
          <p:cNvPr id="23575" name="Picture 23" descr="606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652963"/>
            <a:ext cx="1295400" cy="1096962"/>
          </a:xfrm>
          <a:prstGeom prst="rect">
            <a:avLst/>
          </a:prstGeom>
          <a:noFill/>
        </p:spPr>
      </p:pic>
      <p:pic>
        <p:nvPicPr>
          <p:cNvPr id="23579" name="Picture 27" descr="839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420938"/>
            <a:ext cx="1695450" cy="1447800"/>
          </a:xfrm>
          <a:prstGeom prst="rect">
            <a:avLst/>
          </a:prstGeom>
          <a:noFill/>
        </p:spPr>
      </p:pic>
      <p:pic>
        <p:nvPicPr>
          <p:cNvPr id="23583" name="Picture 31" descr="638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0825" y="4589463"/>
            <a:ext cx="2270125" cy="2268537"/>
          </a:xfrm>
          <a:prstGeom prst="rect">
            <a:avLst/>
          </a:prstGeom>
          <a:noFill/>
        </p:spPr>
      </p:pic>
      <p:pic>
        <p:nvPicPr>
          <p:cNvPr id="23586" name="Picture 34" descr="4078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188" y="1773238"/>
            <a:ext cx="2000250" cy="2016125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4876800" y="6211669"/>
            <a:ext cx="426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C0000"/>
                </a:solidFill>
                <a:latin typeface="Arial Narrow" pitchFamily="34" charset="0"/>
              </a:rPr>
              <a:t>Вот волшебный детский сад</a:t>
            </a:r>
            <a:br>
              <a:rPr lang="ru-RU" b="1" dirty="0" smtClean="0">
                <a:solidFill>
                  <a:srgbClr val="CC0000"/>
                </a:solidFill>
                <a:latin typeface="Arial Narrow" pitchFamily="34" charset="0"/>
              </a:rPr>
            </a:br>
            <a:r>
              <a:rPr lang="ru-RU" b="1" dirty="0" smtClean="0">
                <a:solidFill>
                  <a:srgbClr val="CC0000"/>
                </a:solidFill>
                <a:latin typeface="Arial Narrow" pitchFamily="34" charset="0"/>
              </a:rPr>
              <a:t>Не для ребят, а для зверят.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1748811"/>
            <a:ext cx="2451100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39750" y="27082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8800" b="1" dirty="0">
                <a:solidFill>
                  <a:srgbClr val="CC0000"/>
                </a:solidFill>
                <a:latin typeface="Arial Narrow" pitchFamily="34" charset="0"/>
              </a:rPr>
              <a:t>Пуст волшебный садик мой – </a:t>
            </a:r>
            <a:br>
              <a:rPr lang="ru-RU" sz="8800" b="1" dirty="0">
                <a:solidFill>
                  <a:srgbClr val="CC0000"/>
                </a:solidFill>
                <a:latin typeface="Arial Narrow" pitchFamily="34" charset="0"/>
              </a:rPr>
            </a:br>
            <a:r>
              <a:rPr lang="ru-RU" sz="8800" b="1" dirty="0">
                <a:solidFill>
                  <a:srgbClr val="CC0000"/>
                </a:solidFill>
                <a:latin typeface="Arial Narrow" pitchFamily="34" charset="0"/>
              </a:rPr>
              <a:t>Малыши ушли домой.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79388" y="1557338"/>
            <a:ext cx="8747125" cy="5300662"/>
            <a:chOff x="113" y="981"/>
            <a:chExt cx="5510" cy="3339"/>
          </a:xfrm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113" y="981"/>
              <a:ext cx="5510" cy="3339"/>
              <a:chOff x="113" y="981"/>
              <a:chExt cx="5510" cy="3339"/>
            </a:xfrm>
          </p:grpSpPr>
          <p:sp>
            <p:nvSpPr>
              <p:cNvPr id="44049" name="Oval 17"/>
              <p:cNvSpPr>
                <a:spLocks noChangeArrowheads="1"/>
              </p:cNvSpPr>
              <p:nvPr/>
            </p:nvSpPr>
            <p:spPr bwMode="auto">
              <a:xfrm>
                <a:off x="295" y="1344"/>
                <a:ext cx="5171" cy="272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rgbClr val="E1C2A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44050" name="Picture 18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3" y="107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44051" name="Picture 19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" y="98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44052" name="Picture 20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4" y="1026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44053" name="Picture 21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" y="2387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44054" name="Picture 22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3" y="352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44055" name="Picture 23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5" y="352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44056" name="Picture 24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" y="3664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44057" name="Picture 25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7" y="2750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44058" name="Picture 26" descr="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" y="1480"/>
                <a:ext cx="681" cy="681"/>
              </a:xfrm>
              <a:prstGeom prst="rect">
                <a:avLst/>
              </a:prstGeom>
              <a:noFill/>
            </p:spPr>
          </p:pic>
          <p:pic>
            <p:nvPicPr>
              <p:cNvPr id="44059" name="Picture 27" descr="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" y="3067"/>
                <a:ext cx="681" cy="681"/>
              </a:xfrm>
              <a:prstGeom prst="rect">
                <a:avLst/>
              </a:prstGeom>
              <a:noFill/>
            </p:spPr>
          </p:pic>
          <p:pic>
            <p:nvPicPr>
              <p:cNvPr id="44060" name="Picture 28" descr="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7" y="1344"/>
                <a:ext cx="681" cy="681"/>
              </a:xfrm>
              <a:prstGeom prst="rect">
                <a:avLst/>
              </a:prstGeom>
              <a:noFill/>
            </p:spPr>
          </p:pic>
          <p:pic>
            <p:nvPicPr>
              <p:cNvPr id="44061" name="Picture 29" descr="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2" y="3249"/>
                <a:ext cx="681" cy="681"/>
              </a:xfrm>
              <a:prstGeom prst="rect">
                <a:avLst/>
              </a:prstGeom>
              <a:noFill/>
            </p:spPr>
          </p:pic>
        </p:grpSp>
        <p:pic>
          <p:nvPicPr>
            <p:cNvPr id="44062" name="Picture 30" descr="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" y="2115"/>
              <a:ext cx="656" cy="656"/>
            </a:xfrm>
            <a:prstGeom prst="rect">
              <a:avLst/>
            </a:prstGeom>
            <a:noFill/>
          </p:spPr>
        </p:pic>
      </p:grpSp>
      <p:pic>
        <p:nvPicPr>
          <p:cNvPr id="44036" name="Picture 4" descr="37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573463"/>
            <a:ext cx="1157288" cy="1268412"/>
          </a:xfrm>
          <a:prstGeom prst="rect">
            <a:avLst/>
          </a:prstGeom>
          <a:noFill/>
        </p:spPr>
      </p:pic>
      <p:pic>
        <p:nvPicPr>
          <p:cNvPr id="44037" name="Picture 5" descr="52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860800"/>
            <a:ext cx="1457325" cy="1016000"/>
          </a:xfrm>
          <a:prstGeom prst="rect">
            <a:avLst/>
          </a:prstGeom>
          <a:noFill/>
        </p:spPr>
      </p:pic>
      <p:pic>
        <p:nvPicPr>
          <p:cNvPr id="44038" name="Picture 6" descr="869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229225"/>
            <a:ext cx="1187450" cy="1296988"/>
          </a:xfrm>
          <a:prstGeom prst="rect">
            <a:avLst/>
          </a:prstGeom>
          <a:noFill/>
        </p:spPr>
      </p:pic>
      <p:pic>
        <p:nvPicPr>
          <p:cNvPr id="44039" name="Picture 7" descr="6069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652963"/>
            <a:ext cx="1295400" cy="1096962"/>
          </a:xfrm>
          <a:prstGeom prst="rect">
            <a:avLst/>
          </a:prstGeom>
          <a:noFill/>
        </p:spPr>
      </p:pic>
      <p:pic>
        <p:nvPicPr>
          <p:cNvPr id="44041" name="Picture 9" descr="8397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420938"/>
            <a:ext cx="1695450" cy="1447800"/>
          </a:xfrm>
          <a:prstGeom prst="rect">
            <a:avLst/>
          </a:prstGeom>
          <a:noFill/>
        </p:spPr>
      </p:pic>
      <p:pic>
        <p:nvPicPr>
          <p:cNvPr id="44043" name="Picture 11" descr="638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0825" y="4589463"/>
            <a:ext cx="2270125" cy="2268537"/>
          </a:xfrm>
          <a:prstGeom prst="rect">
            <a:avLst/>
          </a:prstGeom>
          <a:noFill/>
        </p:spPr>
      </p:pic>
      <p:pic>
        <p:nvPicPr>
          <p:cNvPr id="44046" name="Picture 14" descr="4078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2988" y="1700213"/>
            <a:ext cx="2000250" cy="20161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79388" y="1557338"/>
            <a:ext cx="8747125" cy="5300662"/>
            <a:chOff x="113" y="981"/>
            <a:chExt cx="5510" cy="3339"/>
          </a:xfrm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113" y="981"/>
              <a:ext cx="5510" cy="3339"/>
              <a:chOff x="113" y="981"/>
              <a:chExt cx="5510" cy="3339"/>
            </a:xfrm>
          </p:grpSpPr>
          <p:sp>
            <p:nvSpPr>
              <p:cNvPr id="45073" name="Oval 17"/>
              <p:cNvSpPr>
                <a:spLocks noChangeArrowheads="1"/>
              </p:cNvSpPr>
              <p:nvPr/>
            </p:nvSpPr>
            <p:spPr bwMode="auto">
              <a:xfrm>
                <a:off x="295" y="1344"/>
                <a:ext cx="5171" cy="272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rgbClr val="E1C2A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45074" name="Picture 18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3" y="107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45075" name="Picture 19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" y="98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45076" name="Picture 20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4" y="1026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45077" name="Picture 21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" y="2387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45078" name="Picture 22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3" y="352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45079" name="Picture 23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5" y="352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45080" name="Picture 24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" y="3664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45081" name="Picture 25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7" y="2750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45082" name="Picture 26" descr="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" y="1480"/>
                <a:ext cx="681" cy="681"/>
              </a:xfrm>
              <a:prstGeom prst="rect">
                <a:avLst/>
              </a:prstGeom>
              <a:noFill/>
            </p:spPr>
          </p:pic>
          <p:pic>
            <p:nvPicPr>
              <p:cNvPr id="45083" name="Picture 27" descr="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" y="3067"/>
                <a:ext cx="681" cy="681"/>
              </a:xfrm>
              <a:prstGeom prst="rect">
                <a:avLst/>
              </a:prstGeom>
              <a:noFill/>
            </p:spPr>
          </p:pic>
          <p:pic>
            <p:nvPicPr>
              <p:cNvPr id="45084" name="Picture 28" descr="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7" y="1344"/>
                <a:ext cx="681" cy="681"/>
              </a:xfrm>
              <a:prstGeom prst="rect">
                <a:avLst/>
              </a:prstGeom>
              <a:noFill/>
            </p:spPr>
          </p:pic>
          <p:pic>
            <p:nvPicPr>
              <p:cNvPr id="45085" name="Picture 29" descr="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2" y="3249"/>
                <a:ext cx="681" cy="681"/>
              </a:xfrm>
              <a:prstGeom prst="rect">
                <a:avLst/>
              </a:prstGeom>
              <a:noFill/>
            </p:spPr>
          </p:pic>
        </p:grpSp>
        <p:pic>
          <p:nvPicPr>
            <p:cNvPr id="45086" name="Picture 30" descr="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" y="2115"/>
              <a:ext cx="656" cy="656"/>
            </a:xfrm>
            <a:prstGeom prst="rect">
              <a:avLst/>
            </a:prstGeom>
            <a:noFill/>
          </p:spPr>
        </p:pic>
      </p:grpSp>
      <p:pic>
        <p:nvPicPr>
          <p:cNvPr id="45060" name="Picture 4" descr="37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789363"/>
            <a:ext cx="1157288" cy="1268412"/>
          </a:xfrm>
          <a:prstGeom prst="rect">
            <a:avLst/>
          </a:prstGeom>
          <a:noFill/>
        </p:spPr>
      </p:pic>
      <p:pic>
        <p:nvPicPr>
          <p:cNvPr id="45061" name="Picture 5" descr="52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13200" y="2636838"/>
            <a:ext cx="1422400" cy="1016000"/>
          </a:xfrm>
          <a:prstGeom prst="rect">
            <a:avLst/>
          </a:prstGeom>
          <a:noFill/>
        </p:spPr>
      </p:pic>
      <p:pic>
        <p:nvPicPr>
          <p:cNvPr id="45062" name="Picture 6" descr="869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492375"/>
            <a:ext cx="1187450" cy="1296988"/>
          </a:xfrm>
          <a:prstGeom prst="rect">
            <a:avLst/>
          </a:prstGeom>
          <a:noFill/>
        </p:spPr>
      </p:pic>
      <p:pic>
        <p:nvPicPr>
          <p:cNvPr id="45063" name="Picture 7" descr="6069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716338"/>
            <a:ext cx="1295400" cy="1096962"/>
          </a:xfrm>
          <a:prstGeom prst="rect">
            <a:avLst/>
          </a:prstGeom>
          <a:noFill/>
        </p:spPr>
      </p:pic>
      <p:pic>
        <p:nvPicPr>
          <p:cNvPr id="45065" name="Picture 9" descr="8397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652963"/>
            <a:ext cx="1695450" cy="1447800"/>
          </a:xfrm>
          <a:prstGeom prst="rect">
            <a:avLst/>
          </a:prstGeom>
          <a:noFill/>
        </p:spPr>
      </p:pic>
      <p:pic>
        <p:nvPicPr>
          <p:cNvPr id="45067" name="Picture 11" descr="638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4213" y="1916113"/>
            <a:ext cx="2270125" cy="2268537"/>
          </a:xfrm>
          <a:prstGeom prst="rect">
            <a:avLst/>
          </a:prstGeom>
          <a:noFill/>
        </p:spPr>
      </p:pic>
      <p:pic>
        <p:nvPicPr>
          <p:cNvPr id="45070" name="Picture 14" descr="4078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088" y="4508500"/>
            <a:ext cx="2000250" cy="2016125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45720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C0000"/>
                </a:solidFill>
                <a:latin typeface="Arial Narrow" pitchFamily="34" charset="0"/>
              </a:rPr>
              <a:t>А завтра будут все опять</a:t>
            </a:r>
            <a:br>
              <a:rPr lang="ru-RU" b="1" dirty="0" smtClean="0">
                <a:solidFill>
                  <a:srgbClr val="CC0000"/>
                </a:solidFill>
                <a:latin typeface="Arial Narrow" pitchFamily="34" charset="0"/>
              </a:rPr>
            </a:br>
            <a:r>
              <a:rPr lang="ru-RU" b="1" dirty="0" smtClean="0">
                <a:solidFill>
                  <a:srgbClr val="CC0000"/>
                </a:solidFill>
                <a:latin typeface="Arial Narrow" pitchFamily="34" charset="0"/>
              </a:rPr>
              <a:t>Весело в саду играть.</a:t>
            </a:r>
            <a:endParaRPr lang="ru-RU" b="1" dirty="0">
              <a:solidFill>
                <a:srgbClr val="CC0000"/>
              </a:solidFill>
              <a:latin typeface="Arial Narrow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048" y="4618491"/>
            <a:ext cx="2455093" cy="181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1" name="Picture 13" descr="http://img0.liveinternet.ru/images/attach/c/4/78/837/78837492_246gi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24744"/>
            <a:ext cx="4858826" cy="50851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65104"/>
            <a:ext cx="18288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965325"/>
            <a:ext cx="18288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464" y="188640"/>
            <a:ext cx="18288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18288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18288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7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81128"/>
            <a:ext cx="18288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179388" y="1557338"/>
            <a:ext cx="8747125" cy="5300662"/>
            <a:chOff x="113" y="981"/>
            <a:chExt cx="5510" cy="3339"/>
          </a:xfrm>
        </p:grpSpPr>
        <p:grpSp>
          <p:nvGrpSpPr>
            <p:cNvPr id="3" name="Group 62"/>
            <p:cNvGrpSpPr>
              <a:grpSpLocks/>
            </p:cNvGrpSpPr>
            <p:nvPr/>
          </p:nvGrpSpPr>
          <p:grpSpPr bwMode="auto">
            <a:xfrm>
              <a:off x="113" y="981"/>
              <a:ext cx="5510" cy="3339"/>
              <a:chOff x="113" y="981"/>
              <a:chExt cx="5510" cy="3339"/>
            </a:xfrm>
          </p:grpSpPr>
          <p:sp>
            <p:nvSpPr>
              <p:cNvPr id="25615" name="Oval 15"/>
              <p:cNvSpPr>
                <a:spLocks noChangeArrowheads="1"/>
              </p:cNvSpPr>
              <p:nvPr/>
            </p:nvSpPr>
            <p:spPr bwMode="auto">
              <a:xfrm>
                <a:off x="431" y="1309"/>
                <a:ext cx="5171" cy="272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rgbClr val="E1C2A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>
                  <a:solidFill>
                    <a:srgbClr val="00B050"/>
                  </a:solidFill>
                </a:endParaRPr>
              </a:p>
            </p:txBody>
          </p:sp>
          <p:pic>
            <p:nvPicPr>
              <p:cNvPr id="25616" name="Picture 16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3" y="107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25617" name="Picture 17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" y="98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25618" name="Picture 18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4" y="1026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25619" name="Picture 19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" y="2387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25620" name="Picture 20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3" y="352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25621" name="Picture 21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5" y="352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25622" name="Picture 22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" y="3664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25623" name="Picture 23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7" y="2750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25636" name="Picture 36" descr="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" y="1480"/>
                <a:ext cx="681" cy="681"/>
              </a:xfrm>
              <a:prstGeom prst="rect">
                <a:avLst/>
              </a:prstGeom>
              <a:noFill/>
            </p:spPr>
          </p:pic>
          <p:pic>
            <p:nvPicPr>
              <p:cNvPr id="25659" name="Picture 59" descr="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" y="3067"/>
                <a:ext cx="681" cy="681"/>
              </a:xfrm>
              <a:prstGeom prst="rect">
                <a:avLst/>
              </a:prstGeom>
              <a:noFill/>
            </p:spPr>
          </p:pic>
          <p:pic>
            <p:nvPicPr>
              <p:cNvPr id="25660" name="Picture 60" descr="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7" y="1344"/>
                <a:ext cx="681" cy="681"/>
              </a:xfrm>
              <a:prstGeom prst="rect">
                <a:avLst/>
              </a:prstGeom>
              <a:noFill/>
            </p:spPr>
          </p:pic>
          <p:pic>
            <p:nvPicPr>
              <p:cNvPr id="25661" name="Picture 61" descr="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2" y="3249"/>
                <a:ext cx="681" cy="681"/>
              </a:xfrm>
              <a:prstGeom prst="rect">
                <a:avLst/>
              </a:prstGeom>
              <a:noFill/>
            </p:spPr>
          </p:pic>
        </p:grpSp>
        <p:pic>
          <p:nvPicPr>
            <p:cNvPr id="25624" name="Picture 24" descr="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" y="2115"/>
              <a:ext cx="656" cy="656"/>
            </a:xfrm>
            <a:prstGeom prst="rect">
              <a:avLst/>
            </a:prstGeom>
            <a:noFill/>
          </p:spPr>
        </p:pic>
      </p:grpSp>
      <p:pic>
        <p:nvPicPr>
          <p:cNvPr id="25605" name="Picture 5" descr="52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852738"/>
            <a:ext cx="2484437" cy="1731962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6558036" y="6488668"/>
            <a:ext cx="2585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C0000"/>
                </a:solidFill>
                <a:latin typeface="Arial Narrow" pitchFamily="34" charset="0"/>
              </a:rPr>
              <a:t>Играют в садике котёнок,</a:t>
            </a:r>
            <a:endParaRPr lang="ru-RU" b="1" dirty="0">
              <a:solidFill>
                <a:srgbClr val="CC0000"/>
              </a:solidFill>
              <a:latin typeface="Arial Narrow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79388" y="1557338"/>
            <a:ext cx="8747125" cy="5300662"/>
            <a:chOff x="113" y="981"/>
            <a:chExt cx="5510" cy="3339"/>
          </a:xfrm>
        </p:grpSpPr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113" y="981"/>
              <a:ext cx="5510" cy="3339"/>
              <a:chOff x="113" y="981"/>
              <a:chExt cx="5510" cy="3339"/>
            </a:xfrm>
          </p:grpSpPr>
          <p:sp>
            <p:nvSpPr>
              <p:cNvPr id="26640" name="Oval 16"/>
              <p:cNvSpPr>
                <a:spLocks noChangeArrowheads="1"/>
              </p:cNvSpPr>
              <p:nvPr/>
            </p:nvSpPr>
            <p:spPr bwMode="auto">
              <a:xfrm>
                <a:off x="295" y="1344"/>
                <a:ext cx="5171" cy="272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rgbClr val="E1C2A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pic>
            <p:nvPicPr>
              <p:cNvPr id="26641" name="Picture 17" descr="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3" y="107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26642" name="Picture 18" descr="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" y="98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26643" name="Picture 19" descr="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4" y="1026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26644" name="Picture 20" descr="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" y="2387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26645" name="Picture 21" descr="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3" y="352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26646" name="Picture 22" descr="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5" y="352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26647" name="Picture 23" descr="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" y="3664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26648" name="Picture 24" descr="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7" y="2750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26649" name="Picture 25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" y="1480"/>
                <a:ext cx="681" cy="681"/>
              </a:xfrm>
              <a:prstGeom prst="rect">
                <a:avLst/>
              </a:prstGeom>
              <a:noFill/>
            </p:spPr>
          </p:pic>
          <p:pic>
            <p:nvPicPr>
              <p:cNvPr id="26650" name="Picture 26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" y="3067"/>
                <a:ext cx="681" cy="681"/>
              </a:xfrm>
              <a:prstGeom prst="rect">
                <a:avLst/>
              </a:prstGeom>
              <a:noFill/>
            </p:spPr>
          </p:pic>
          <p:pic>
            <p:nvPicPr>
              <p:cNvPr id="26651" name="Picture 27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7" y="1344"/>
                <a:ext cx="681" cy="681"/>
              </a:xfrm>
              <a:prstGeom prst="rect">
                <a:avLst/>
              </a:prstGeom>
              <a:noFill/>
            </p:spPr>
          </p:pic>
          <p:pic>
            <p:nvPicPr>
              <p:cNvPr id="26652" name="Picture 28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2" y="3249"/>
                <a:ext cx="681" cy="681"/>
              </a:xfrm>
              <a:prstGeom prst="rect">
                <a:avLst/>
              </a:prstGeom>
              <a:noFill/>
            </p:spPr>
          </p:pic>
        </p:grpSp>
        <p:pic>
          <p:nvPicPr>
            <p:cNvPr id="26653" name="Picture 29" descr="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" y="2115"/>
              <a:ext cx="656" cy="656"/>
            </a:xfrm>
            <a:prstGeom prst="rect">
              <a:avLst/>
            </a:prstGeom>
            <a:noFill/>
          </p:spPr>
        </p:pic>
      </p:grpSp>
      <p:pic>
        <p:nvPicPr>
          <p:cNvPr id="26630" name="Picture 6" descr="869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068638"/>
            <a:ext cx="2044700" cy="2233612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8316530" y="6488668"/>
            <a:ext cx="827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C0000"/>
                </a:solidFill>
                <a:latin typeface="Arial Narrow" pitchFamily="34" charset="0"/>
              </a:rPr>
              <a:t>щенок,</a:t>
            </a:r>
            <a:endParaRPr lang="ru-RU" b="1" dirty="0">
              <a:solidFill>
                <a:srgbClr val="CC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79388" y="1557338"/>
            <a:ext cx="8747125" cy="5300662"/>
            <a:chOff x="113" y="981"/>
            <a:chExt cx="5510" cy="3339"/>
          </a:xfrm>
        </p:grpSpPr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113" y="981"/>
              <a:ext cx="5510" cy="3339"/>
              <a:chOff x="113" y="981"/>
              <a:chExt cx="5510" cy="3339"/>
            </a:xfrm>
          </p:grpSpPr>
          <p:sp>
            <p:nvSpPr>
              <p:cNvPr id="27667" name="Oval 19"/>
              <p:cNvSpPr>
                <a:spLocks noChangeArrowheads="1"/>
              </p:cNvSpPr>
              <p:nvPr/>
            </p:nvSpPr>
            <p:spPr bwMode="auto">
              <a:xfrm>
                <a:off x="295" y="1344"/>
                <a:ext cx="5171" cy="272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rgbClr val="E1C2A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pic>
            <p:nvPicPr>
              <p:cNvPr id="27668" name="Picture 20" descr="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3" y="107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27669" name="Picture 21" descr="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" y="98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27670" name="Picture 22" descr="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4" y="1026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27671" name="Picture 23" descr="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" y="2387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27672" name="Picture 24" descr="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3" y="352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27673" name="Picture 25" descr="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5" y="352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27674" name="Picture 26" descr="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" y="3664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27675" name="Picture 27" descr="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7" y="2750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27676" name="Picture 28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" y="1480"/>
                <a:ext cx="681" cy="681"/>
              </a:xfrm>
              <a:prstGeom prst="rect">
                <a:avLst/>
              </a:prstGeom>
              <a:noFill/>
            </p:spPr>
          </p:pic>
          <p:pic>
            <p:nvPicPr>
              <p:cNvPr id="27677" name="Picture 29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" y="3067"/>
                <a:ext cx="681" cy="681"/>
              </a:xfrm>
              <a:prstGeom prst="rect">
                <a:avLst/>
              </a:prstGeom>
              <a:noFill/>
            </p:spPr>
          </p:pic>
          <p:pic>
            <p:nvPicPr>
              <p:cNvPr id="27678" name="Picture 30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7" y="1344"/>
                <a:ext cx="681" cy="681"/>
              </a:xfrm>
              <a:prstGeom prst="rect">
                <a:avLst/>
              </a:prstGeom>
              <a:noFill/>
            </p:spPr>
          </p:pic>
          <p:pic>
            <p:nvPicPr>
              <p:cNvPr id="27679" name="Picture 31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2" y="3249"/>
                <a:ext cx="681" cy="681"/>
              </a:xfrm>
              <a:prstGeom prst="rect">
                <a:avLst/>
              </a:prstGeom>
              <a:noFill/>
            </p:spPr>
          </p:pic>
        </p:grpSp>
        <p:pic>
          <p:nvPicPr>
            <p:cNvPr id="27680" name="Picture 32" descr="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" y="2115"/>
              <a:ext cx="656" cy="656"/>
            </a:xfrm>
            <a:prstGeom prst="rect">
              <a:avLst/>
            </a:prstGeom>
            <a:noFill/>
          </p:spPr>
        </p:pic>
      </p:grpSp>
      <p:pic>
        <p:nvPicPr>
          <p:cNvPr id="27655" name="Picture 7" descr="606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213100"/>
            <a:ext cx="1943100" cy="1646238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7957458" y="6488668"/>
            <a:ext cx="1186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C0000"/>
                </a:solidFill>
                <a:latin typeface="Arial Narrow" pitchFamily="34" charset="0"/>
              </a:rPr>
              <a:t>цыплёнок,</a:t>
            </a:r>
            <a:endParaRPr lang="ru-RU" b="1" dirty="0">
              <a:solidFill>
                <a:srgbClr val="CC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79388" y="1557338"/>
            <a:ext cx="8747125" cy="5300662"/>
            <a:chOff x="113" y="981"/>
            <a:chExt cx="5510" cy="3339"/>
          </a:xfrm>
        </p:grpSpPr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113" y="981"/>
              <a:ext cx="5510" cy="3339"/>
              <a:chOff x="113" y="981"/>
              <a:chExt cx="5510" cy="3339"/>
            </a:xfrm>
          </p:grpSpPr>
          <p:sp>
            <p:nvSpPr>
              <p:cNvPr id="28688" name="Oval 16"/>
              <p:cNvSpPr>
                <a:spLocks noChangeArrowheads="1"/>
              </p:cNvSpPr>
              <p:nvPr/>
            </p:nvSpPr>
            <p:spPr bwMode="auto">
              <a:xfrm>
                <a:off x="295" y="1344"/>
                <a:ext cx="5171" cy="272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rgbClr val="E1C2A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pic>
            <p:nvPicPr>
              <p:cNvPr id="28689" name="Picture 17" descr="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3" y="107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28690" name="Picture 18" descr="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" y="98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28691" name="Picture 19" descr="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4" y="1026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28692" name="Picture 20" descr="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" y="2387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28693" name="Picture 21" descr="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3" y="352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28694" name="Picture 22" descr="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5" y="352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28695" name="Picture 23" descr="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" y="3664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28696" name="Picture 24" descr="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7" y="2750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28697" name="Picture 25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" y="1480"/>
                <a:ext cx="681" cy="681"/>
              </a:xfrm>
              <a:prstGeom prst="rect">
                <a:avLst/>
              </a:prstGeom>
              <a:noFill/>
            </p:spPr>
          </p:pic>
          <p:pic>
            <p:nvPicPr>
              <p:cNvPr id="28698" name="Picture 26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" y="3067"/>
                <a:ext cx="681" cy="681"/>
              </a:xfrm>
              <a:prstGeom prst="rect">
                <a:avLst/>
              </a:prstGeom>
              <a:noFill/>
            </p:spPr>
          </p:pic>
          <p:pic>
            <p:nvPicPr>
              <p:cNvPr id="28699" name="Picture 27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7" y="1344"/>
                <a:ext cx="681" cy="681"/>
              </a:xfrm>
              <a:prstGeom prst="rect">
                <a:avLst/>
              </a:prstGeom>
              <a:noFill/>
            </p:spPr>
          </p:pic>
          <p:pic>
            <p:nvPicPr>
              <p:cNvPr id="28700" name="Picture 28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2" y="3249"/>
                <a:ext cx="681" cy="681"/>
              </a:xfrm>
              <a:prstGeom prst="rect">
                <a:avLst/>
              </a:prstGeom>
              <a:noFill/>
            </p:spPr>
          </p:pic>
        </p:grpSp>
        <p:pic>
          <p:nvPicPr>
            <p:cNvPr id="28701" name="Picture 29" descr="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" y="2115"/>
              <a:ext cx="656" cy="656"/>
            </a:xfrm>
            <a:prstGeom prst="rect">
              <a:avLst/>
            </a:prstGeom>
            <a:noFill/>
          </p:spPr>
        </p:pic>
      </p:grpSp>
      <p:pic>
        <p:nvPicPr>
          <p:cNvPr id="28681" name="Picture 9" descr="83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924175"/>
            <a:ext cx="2736850" cy="233680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7696200" y="6324600"/>
            <a:ext cx="1233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C0000"/>
                </a:solidFill>
                <a:latin typeface="Arial Narrow" pitchFamily="34" charset="0"/>
              </a:rPr>
              <a:t>поросёнок,</a:t>
            </a:r>
            <a:endParaRPr lang="ru-RU" b="1" dirty="0">
              <a:solidFill>
                <a:srgbClr val="CC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79388" y="1557338"/>
            <a:ext cx="8747125" cy="5300662"/>
            <a:chOff x="113" y="981"/>
            <a:chExt cx="5510" cy="3339"/>
          </a:xfrm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113" y="981"/>
              <a:ext cx="5510" cy="3339"/>
              <a:chOff x="113" y="981"/>
              <a:chExt cx="5510" cy="3339"/>
            </a:xfrm>
          </p:grpSpPr>
          <p:sp>
            <p:nvSpPr>
              <p:cNvPr id="29713" name="Oval 17"/>
              <p:cNvSpPr>
                <a:spLocks noChangeArrowheads="1"/>
              </p:cNvSpPr>
              <p:nvPr/>
            </p:nvSpPr>
            <p:spPr bwMode="auto">
              <a:xfrm>
                <a:off x="295" y="1344"/>
                <a:ext cx="5171" cy="272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rgbClr val="E1C2A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pic>
            <p:nvPicPr>
              <p:cNvPr id="29714" name="Picture 18" descr="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3" y="107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29715" name="Picture 19" descr="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" y="98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29716" name="Picture 20" descr="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4" y="1026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29717" name="Picture 21" descr="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" y="2387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29718" name="Picture 22" descr="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3" y="352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29719" name="Picture 23" descr="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5" y="352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29720" name="Picture 24" descr="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" y="3664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29721" name="Picture 25" descr="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7" y="2750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29722" name="Picture 26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" y="1480"/>
                <a:ext cx="681" cy="681"/>
              </a:xfrm>
              <a:prstGeom prst="rect">
                <a:avLst/>
              </a:prstGeom>
              <a:noFill/>
            </p:spPr>
          </p:pic>
          <p:pic>
            <p:nvPicPr>
              <p:cNvPr id="29723" name="Picture 27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" y="3067"/>
                <a:ext cx="681" cy="681"/>
              </a:xfrm>
              <a:prstGeom prst="rect">
                <a:avLst/>
              </a:prstGeom>
              <a:noFill/>
            </p:spPr>
          </p:pic>
          <p:pic>
            <p:nvPicPr>
              <p:cNvPr id="29724" name="Picture 28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7" y="1344"/>
                <a:ext cx="681" cy="681"/>
              </a:xfrm>
              <a:prstGeom prst="rect">
                <a:avLst/>
              </a:prstGeom>
              <a:noFill/>
            </p:spPr>
          </p:pic>
          <p:pic>
            <p:nvPicPr>
              <p:cNvPr id="29725" name="Picture 29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2" y="3249"/>
                <a:ext cx="681" cy="681"/>
              </a:xfrm>
              <a:prstGeom prst="rect">
                <a:avLst/>
              </a:prstGeom>
              <a:noFill/>
            </p:spPr>
          </p:pic>
        </p:grpSp>
        <p:pic>
          <p:nvPicPr>
            <p:cNvPr id="29726" name="Picture 30" descr="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" y="2115"/>
              <a:ext cx="656" cy="656"/>
            </a:xfrm>
            <a:prstGeom prst="rect">
              <a:avLst/>
            </a:prstGeom>
            <a:noFill/>
          </p:spPr>
        </p:pic>
      </p:grpSp>
      <p:pic>
        <p:nvPicPr>
          <p:cNvPr id="29710" name="Picture 14" descr="407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420938"/>
            <a:ext cx="2609850" cy="2517775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8173863" y="6248400"/>
            <a:ext cx="970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C0000"/>
                </a:solidFill>
                <a:latin typeface="Arial Narrow" pitchFamily="34" charset="0"/>
              </a:rPr>
              <a:t>ягнёнок,</a:t>
            </a:r>
            <a:endParaRPr lang="ru-RU" b="1" dirty="0">
              <a:solidFill>
                <a:srgbClr val="CC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79388" y="1557338"/>
            <a:ext cx="8747125" cy="5300662"/>
            <a:chOff x="113" y="981"/>
            <a:chExt cx="5510" cy="3339"/>
          </a:xfrm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113" y="981"/>
              <a:ext cx="5510" cy="3339"/>
              <a:chOff x="113" y="981"/>
              <a:chExt cx="5510" cy="3339"/>
            </a:xfrm>
          </p:grpSpPr>
          <p:sp>
            <p:nvSpPr>
              <p:cNvPr id="30737" name="Oval 17"/>
              <p:cNvSpPr>
                <a:spLocks noChangeArrowheads="1"/>
              </p:cNvSpPr>
              <p:nvPr/>
            </p:nvSpPr>
            <p:spPr bwMode="auto">
              <a:xfrm>
                <a:off x="295" y="1344"/>
                <a:ext cx="5171" cy="272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rgbClr val="E1C2A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pic>
            <p:nvPicPr>
              <p:cNvPr id="30738" name="Picture 18" descr="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3" y="107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0739" name="Picture 19" descr="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" y="98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0740" name="Picture 20" descr="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4" y="1026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0741" name="Picture 21" descr="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" y="2387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0742" name="Picture 22" descr="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3" y="352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0743" name="Picture 23" descr="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5" y="352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0744" name="Picture 24" descr="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" y="3664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0745" name="Picture 25" descr="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7" y="2750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0746" name="Picture 26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" y="1480"/>
                <a:ext cx="681" cy="681"/>
              </a:xfrm>
              <a:prstGeom prst="rect">
                <a:avLst/>
              </a:prstGeom>
              <a:noFill/>
            </p:spPr>
          </p:pic>
          <p:pic>
            <p:nvPicPr>
              <p:cNvPr id="30747" name="Picture 27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" y="3067"/>
                <a:ext cx="681" cy="681"/>
              </a:xfrm>
              <a:prstGeom prst="rect">
                <a:avLst/>
              </a:prstGeom>
              <a:noFill/>
            </p:spPr>
          </p:pic>
          <p:pic>
            <p:nvPicPr>
              <p:cNvPr id="30748" name="Picture 28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7" y="1344"/>
                <a:ext cx="681" cy="681"/>
              </a:xfrm>
              <a:prstGeom prst="rect">
                <a:avLst/>
              </a:prstGeom>
              <a:noFill/>
            </p:spPr>
          </p:pic>
          <p:pic>
            <p:nvPicPr>
              <p:cNvPr id="30749" name="Picture 29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2" y="3249"/>
                <a:ext cx="681" cy="681"/>
              </a:xfrm>
              <a:prstGeom prst="rect">
                <a:avLst/>
              </a:prstGeom>
              <a:noFill/>
            </p:spPr>
          </p:pic>
        </p:grpSp>
        <p:pic>
          <p:nvPicPr>
            <p:cNvPr id="30750" name="Picture 30" descr="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" y="2115"/>
              <a:ext cx="656" cy="656"/>
            </a:xfrm>
            <a:prstGeom prst="rect">
              <a:avLst/>
            </a:prstGeom>
            <a:noFill/>
          </p:spPr>
        </p:pic>
      </p:grpSp>
      <p:pic>
        <p:nvPicPr>
          <p:cNvPr id="30732" name="Picture 12" descr="638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565400"/>
            <a:ext cx="2808287" cy="2808288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7543800" y="6324600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C0000"/>
                </a:solidFill>
                <a:latin typeface="Arial Narrow" pitchFamily="34" charset="0"/>
              </a:rPr>
              <a:t>жеребёнок,</a:t>
            </a:r>
            <a:endParaRPr lang="ru-RU" b="1" dirty="0">
              <a:solidFill>
                <a:srgbClr val="CC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79388" y="1557338"/>
            <a:ext cx="8747125" cy="5300662"/>
            <a:chOff x="113" y="981"/>
            <a:chExt cx="5510" cy="3339"/>
          </a:xfrm>
        </p:grpSpPr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113" y="981"/>
              <a:ext cx="5510" cy="3339"/>
              <a:chOff x="113" y="981"/>
              <a:chExt cx="5510" cy="3339"/>
            </a:xfrm>
          </p:grpSpPr>
          <p:sp>
            <p:nvSpPr>
              <p:cNvPr id="31760" name="Oval 16"/>
              <p:cNvSpPr>
                <a:spLocks noChangeArrowheads="1"/>
              </p:cNvSpPr>
              <p:nvPr/>
            </p:nvSpPr>
            <p:spPr bwMode="auto">
              <a:xfrm>
                <a:off x="295" y="1344"/>
                <a:ext cx="5171" cy="2721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rgbClr val="E1C2A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pic>
            <p:nvPicPr>
              <p:cNvPr id="31761" name="Picture 17" descr="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3" y="107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1762" name="Picture 18" descr="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" y="98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1763" name="Picture 19" descr="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4" y="1026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1764" name="Picture 20" descr="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" y="2387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1765" name="Picture 21" descr="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3" y="352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1766" name="Picture 22" descr="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5" y="3521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1767" name="Picture 23" descr="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" y="3664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1768" name="Picture 24" descr="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7" y="2750"/>
                <a:ext cx="656" cy="656"/>
              </a:xfrm>
              <a:prstGeom prst="rect">
                <a:avLst/>
              </a:prstGeom>
              <a:noFill/>
            </p:spPr>
          </p:pic>
          <p:pic>
            <p:nvPicPr>
              <p:cNvPr id="31769" name="Picture 25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" y="1480"/>
                <a:ext cx="681" cy="681"/>
              </a:xfrm>
              <a:prstGeom prst="rect">
                <a:avLst/>
              </a:prstGeom>
              <a:noFill/>
            </p:spPr>
          </p:pic>
          <p:pic>
            <p:nvPicPr>
              <p:cNvPr id="31770" name="Picture 26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" y="3067"/>
                <a:ext cx="681" cy="681"/>
              </a:xfrm>
              <a:prstGeom prst="rect">
                <a:avLst/>
              </a:prstGeom>
              <a:noFill/>
            </p:spPr>
          </p:pic>
          <p:pic>
            <p:nvPicPr>
              <p:cNvPr id="31771" name="Picture 27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7" y="1344"/>
                <a:ext cx="681" cy="681"/>
              </a:xfrm>
              <a:prstGeom prst="rect">
                <a:avLst/>
              </a:prstGeom>
              <a:noFill/>
            </p:spPr>
          </p:pic>
          <p:pic>
            <p:nvPicPr>
              <p:cNvPr id="31772" name="Picture 28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2" y="3249"/>
                <a:ext cx="681" cy="681"/>
              </a:xfrm>
              <a:prstGeom prst="rect">
                <a:avLst/>
              </a:prstGeom>
              <a:noFill/>
            </p:spPr>
          </p:pic>
        </p:grpSp>
        <p:pic>
          <p:nvPicPr>
            <p:cNvPr id="31773" name="Picture 29" descr="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" y="2115"/>
              <a:ext cx="656" cy="656"/>
            </a:xfrm>
            <a:prstGeom prst="rect">
              <a:avLst/>
            </a:prstGeom>
            <a:noFill/>
          </p:spPr>
        </p:pic>
      </p:grp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2522538"/>
            <a:ext cx="3903286" cy="288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Office Them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</TotalTime>
  <Words>84</Words>
  <Application>Microsoft Office PowerPoint</Application>
  <PresentationFormat>Экран (4:3)</PresentationFormat>
  <Paragraphs>22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Samsung</cp:lastModifiedBy>
  <cp:revision>72</cp:revision>
  <dcterms:modified xsi:type="dcterms:W3CDTF">2014-11-30T09:08:07Z</dcterms:modified>
</cp:coreProperties>
</file>